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2"/>
  </p:notesMasterIdLst>
  <p:sldIdLst>
    <p:sldId id="256" r:id="rId5"/>
    <p:sldId id="283" r:id="rId6"/>
    <p:sldId id="261" r:id="rId7"/>
    <p:sldId id="300" r:id="rId8"/>
    <p:sldId id="267" r:id="rId9"/>
    <p:sldId id="296" r:id="rId10"/>
    <p:sldId id="280" r:id="rId11"/>
    <p:sldId id="299" r:id="rId12"/>
    <p:sldId id="295" r:id="rId13"/>
    <p:sldId id="291" r:id="rId14"/>
    <p:sldId id="298" r:id="rId15"/>
    <p:sldId id="301" r:id="rId16"/>
    <p:sldId id="279" r:id="rId17"/>
    <p:sldId id="284" r:id="rId18"/>
    <p:sldId id="289" r:id="rId19"/>
    <p:sldId id="259" r:id="rId20"/>
    <p:sldId id="272" r:id="rId21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FC882817-9B96-80E8-F35B-F302240C3520}" name="Petra Kultová" initials="PK" userId="S::petra.kultova@broumov2028.cz::3b09acbe-b26c-4a36-995c-18fb826a6835" providerId="AD"/>
  <p188:author id="{5C326734-2ED5-9FA5-81B7-65A0E25BE53F}" name="Marie Silondi" initials="MS" userId="S::marie.silondi@aprb.cz::baa702b2-c73e-425a-966d-77abce715ed2" providerId="AD"/>
  <p188:author id="{7A030A40-52FE-4596-A667-3BB65EC8C318}" name="Jan Školník" initials="JŠ" userId="S::jan.skolnik@broumovsko.cz::1fdff0d0-8421-4793-be2c-c7dbdb52a050" providerId="AD"/>
  <p188:author id="{208349F7-30DA-C0A9-4817-30C5BB7AC274}" name="Pavla Jenkova" initials="PJ" userId="S::pavla.jenkova@aprb.cz::4115d491-2bc4-412e-bce6-8dbc0a71143c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F2F2"/>
    <a:srgbClr val="E94D55"/>
    <a:srgbClr val="006DB5"/>
    <a:srgbClr val="D9D9D9"/>
    <a:srgbClr val="A6A6A6"/>
    <a:srgbClr val="FAB83D"/>
    <a:srgbClr val="59BCAA"/>
    <a:srgbClr val="B9B9B9"/>
    <a:srgbClr val="0DB7BA"/>
    <a:srgbClr val="CDF7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50CDF55-1933-4534-B958-6B75C3B784FA}" v="32" dt="2023-04-12T08:00:11.361"/>
    <p1510:client id="{2D73AFA1-32E2-35C9-68AE-D6497B56C1FD}" v="371" dt="2023-04-12T05:35:40.157"/>
    <p1510:client id="{3B2D0276-C250-41E3-88BD-22581DC71A68}" v="266" dt="2023-04-12T09:24:59.155"/>
    <p1510:client id="{5C37F340-2B28-40BE-9AEE-A61F5834E590}" v="148" dt="2023-04-12T06:58:35.884"/>
    <p1510:client id="{89FF9753-1139-4E43-8465-39FA3804C93D}" v="3" dt="2023-04-12T07:48:08.097"/>
    <p1510:client id="{A96B1C04-AE85-EE34-B15D-BC156565D1D4}" v="2" dt="2023-04-12T07:23:12.476"/>
    <p1510:client id="{DEF03530-C240-4417-A812-F33501C0F50B}" v="69" dt="2023-04-12T08:28:37.99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microsoft.com/office/2018/10/relationships/authors" Target="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28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notesMaster" Target="notesMasters/notesMaster1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Vlastimil Šimek" userId="S::vlastimil.simek@broumov2028.cz::d26b9c67-66a4-4899-8339-e81f87f69ab8" providerId="AD" clId="Web-{5C37F340-2B28-40BE-9AEE-A61F5834E590}"/>
    <pc:docChg chg="delSld modSld sldOrd">
      <pc:chgData name="Vlastimil Šimek" userId="S::vlastimil.simek@broumov2028.cz::d26b9c67-66a4-4899-8339-e81f87f69ab8" providerId="AD" clId="Web-{5C37F340-2B28-40BE-9AEE-A61F5834E590}" dt="2023-04-12T06:58:35.884" v="150" actId="14100"/>
      <pc:docMkLst>
        <pc:docMk/>
      </pc:docMkLst>
      <pc:sldChg chg="modSp ord">
        <pc:chgData name="Vlastimil Šimek" userId="S::vlastimil.simek@broumov2028.cz::d26b9c67-66a4-4899-8339-e81f87f69ab8" providerId="AD" clId="Web-{5C37F340-2B28-40BE-9AEE-A61F5834E590}" dt="2023-04-12T06:56:27.990" v="147" actId="20577"/>
        <pc:sldMkLst>
          <pc:docMk/>
          <pc:sldMk cId="3110369765" sldId="259"/>
        </pc:sldMkLst>
        <pc:spChg chg="mod">
          <ac:chgData name="Vlastimil Šimek" userId="S::vlastimil.simek@broumov2028.cz::d26b9c67-66a4-4899-8339-e81f87f69ab8" providerId="AD" clId="Web-{5C37F340-2B28-40BE-9AEE-A61F5834E590}" dt="2023-04-12T06:56:27.990" v="147" actId="20577"/>
          <ac:spMkLst>
            <pc:docMk/>
            <pc:sldMk cId="3110369765" sldId="259"/>
            <ac:spMk id="2" creationId="{852CED48-2495-AD44-0D5F-DF1390F6AC32}"/>
          </ac:spMkLst>
        </pc:spChg>
      </pc:sldChg>
      <pc:sldChg chg="modSp">
        <pc:chgData name="Vlastimil Šimek" userId="S::vlastimil.simek@broumov2028.cz::d26b9c67-66a4-4899-8339-e81f87f69ab8" providerId="AD" clId="Web-{5C37F340-2B28-40BE-9AEE-A61F5834E590}" dt="2023-04-12T06:33:12.862" v="66" actId="1076"/>
        <pc:sldMkLst>
          <pc:docMk/>
          <pc:sldMk cId="1101913718" sldId="267"/>
        </pc:sldMkLst>
        <pc:picChg chg="mod">
          <ac:chgData name="Vlastimil Šimek" userId="S::vlastimil.simek@broumov2028.cz::d26b9c67-66a4-4899-8339-e81f87f69ab8" providerId="AD" clId="Web-{5C37F340-2B28-40BE-9AEE-A61F5834E590}" dt="2023-04-12T06:33:12.862" v="66" actId="1076"/>
          <ac:picMkLst>
            <pc:docMk/>
            <pc:sldMk cId="1101913718" sldId="267"/>
            <ac:picMk id="10" creationId="{5FC5CAC0-E377-DCCF-D541-39B24DC5D222}"/>
          </ac:picMkLst>
        </pc:picChg>
      </pc:sldChg>
      <pc:sldChg chg="modSp ord">
        <pc:chgData name="Vlastimil Šimek" userId="S::vlastimil.simek@broumov2028.cz::d26b9c67-66a4-4899-8339-e81f87f69ab8" providerId="AD" clId="Web-{5C37F340-2B28-40BE-9AEE-A61F5834E590}" dt="2023-04-12T06:56:38.365" v="148"/>
        <pc:sldMkLst>
          <pc:docMk/>
          <pc:sldMk cId="3561608010" sldId="272"/>
        </pc:sldMkLst>
        <pc:spChg chg="mod">
          <ac:chgData name="Vlastimil Šimek" userId="S::vlastimil.simek@broumov2028.cz::d26b9c67-66a4-4899-8339-e81f87f69ab8" providerId="AD" clId="Web-{5C37F340-2B28-40BE-9AEE-A61F5834E590}" dt="2023-04-12T06:55:14.722" v="136" actId="20577"/>
          <ac:spMkLst>
            <pc:docMk/>
            <pc:sldMk cId="3561608010" sldId="272"/>
            <ac:spMk id="2" creationId="{2BB53354-EB47-2160-8FFF-A11999EC4EF5}"/>
          </ac:spMkLst>
        </pc:spChg>
      </pc:sldChg>
      <pc:sldChg chg="modSp">
        <pc:chgData name="Vlastimil Šimek" userId="S::vlastimil.simek@broumov2028.cz::d26b9c67-66a4-4899-8339-e81f87f69ab8" providerId="AD" clId="Web-{5C37F340-2B28-40BE-9AEE-A61F5834E590}" dt="2023-04-12T06:08:40.294" v="17" actId="20577"/>
        <pc:sldMkLst>
          <pc:docMk/>
          <pc:sldMk cId="3534139404" sldId="283"/>
        </pc:sldMkLst>
        <pc:spChg chg="mod">
          <ac:chgData name="Vlastimil Šimek" userId="S::vlastimil.simek@broumov2028.cz::d26b9c67-66a4-4899-8339-e81f87f69ab8" providerId="AD" clId="Web-{5C37F340-2B28-40BE-9AEE-A61F5834E590}" dt="2023-04-12T06:08:40.294" v="17" actId="20577"/>
          <ac:spMkLst>
            <pc:docMk/>
            <pc:sldMk cId="3534139404" sldId="283"/>
            <ac:spMk id="2" creationId="{87576B19-147D-AC24-B2EB-604BD6B1BAB6}"/>
          </ac:spMkLst>
        </pc:spChg>
      </pc:sldChg>
      <pc:sldChg chg="modSp">
        <pc:chgData name="Vlastimil Šimek" userId="S::vlastimil.simek@broumov2028.cz::d26b9c67-66a4-4899-8339-e81f87f69ab8" providerId="AD" clId="Web-{5C37F340-2B28-40BE-9AEE-A61F5834E590}" dt="2023-04-12T06:55:53.130" v="140" actId="20577"/>
        <pc:sldMkLst>
          <pc:docMk/>
          <pc:sldMk cId="3843433553" sldId="284"/>
        </pc:sldMkLst>
        <pc:spChg chg="mod">
          <ac:chgData name="Vlastimil Šimek" userId="S::vlastimil.simek@broumov2028.cz::d26b9c67-66a4-4899-8339-e81f87f69ab8" providerId="AD" clId="Web-{5C37F340-2B28-40BE-9AEE-A61F5834E590}" dt="2023-04-12T06:55:53.130" v="140" actId="20577"/>
          <ac:spMkLst>
            <pc:docMk/>
            <pc:sldMk cId="3843433553" sldId="284"/>
            <ac:spMk id="6" creationId="{3B19F3EE-47F4-A26E-B855-783432506168}"/>
          </ac:spMkLst>
        </pc:spChg>
      </pc:sldChg>
      <pc:sldChg chg="del">
        <pc:chgData name="Vlastimil Šimek" userId="S::vlastimil.simek@broumov2028.cz::d26b9c67-66a4-4899-8339-e81f87f69ab8" providerId="AD" clId="Web-{5C37F340-2B28-40BE-9AEE-A61F5834E590}" dt="2023-04-12T06:55:21.019" v="137"/>
        <pc:sldMkLst>
          <pc:docMk/>
          <pc:sldMk cId="4264422133" sldId="285"/>
        </pc:sldMkLst>
      </pc:sldChg>
      <pc:sldChg chg="modSp">
        <pc:chgData name="Vlastimil Šimek" userId="S::vlastimil.simek@broumov2028.cz::d26b9c67-66a4-4899-8339-e81f87f69ab8" providerId="AD" clId="Web-{5C37F340-2B28-40BE-9AEE-A61F5834E590}" dt="2023-04-12T06:49:00.994" v="132" actId="20577"/>
        <pc:sldMkLst>
          <pc:docMk/>
          <pc:sldMk cId="3873515880" sldId="289"/>
        </pc:sldMkLst>
        <pc:spChg chg="mod">
          <ac:chgData name="Vlastimil Šimek" userId="S::vlastimil.simek@broumov2028.cz::d26b9c67-66a4-4899-8339-e81f87f69ab8" providerId="AD" clId="Web-{5C37F340-2B28-40BE-9AEE-A61F5834E590}" dt="2023-04-12T06:49:00.994" v="132" actId="20577"/>
          <ac:spMkLst>
            <pc:docMk/>
            <pc:sldMk cId="3873515880" sldId="289"/>
            <ac:spMk id="7" creationId="{46684070-BE9B-2D37-104E-BC9C923777F6}"/>
          </ac:spMkLst>
        </pc:spChg>
      </pc:sldChg>
      <pc:sldChg chg="modSp">
        <pc:chgData name="Vlastimil Šimek" userId="S::vlastimil.simek@broumov2028.cz::d26b9c67-66a4-4899-8339-e81f87f69ab8" providerId="AD" clId="Web-{5C37F340-2B28-40BE-9AEE-A61F5834E590}" dt="2023-04-12T06:36:06.772" v="69" actId="14100"/>
        <pc:sldMkLst>
          <pc:docMk/>
          <pc:sldMk cId="1764931611" sldId="291"/>
        </pc:sldMkLst>
        <pc:spChg chg="mod">
          <ac:chgData name="Vlastimil Šimek" userId="S::vlastimil.simek@broumov2028.cz::d26b9c67-66a4-4899-8339-e81f87f69ab8" providerId="AD" clId="Web-{5C37F340-2B28-40BE-9AEE-A61F5834E590}" dt="2023-04-12T06:36:06.772" v="69" actId="14100"/>
          <ac:spMkLst>
            <pc:docMk/>
            <pc:sldMk cId="1764931611" sldId="291"/>
            <ac:spMk id="3" creationId="{BEC58CA4-2198-89C3-6519-3BE5FDFB404B}"/>
          </ac:spMkLst>
        </pc:spChg>
      </pc:sldChg>
      <pc:sldChg chg="addSp delSp modSp mod setBg">
        <pc:chgData name="Vlastimil Šimek" userId="S::vlastimil.simek@broumov2028.cz::d26b9c67-66a4-4899-8339-e81f87f69ab8" providerId="AD" clId="Web-{5C37F340-2B28-40BE-9AEE-A61F5834E590}" dt="2023-04-12T06:47:10.523" v="126" actId="20577"/>
        <pc:sldMkLst>
          <pc:docMk/>
          <pc:sldMk cId="3516837027" sldId="294"/>
        </pc:sldMkLst>
        <pc:spChg chg="mod ord">
          <ac:chgData name="Vlastimil Šimek" userId="S::vlastimil.simek@broumov2028.cz::d26b9c67-66a4-4899-8339-e81f87f69ab8" providerId="AD" clId="Web-{5C37F340-2B28-40BE-9AEE-A61F5834E590}" dt="2023-04-12T06:46:44.554" v="125" actId="20577"/>
          <ac:spMkLst>
            <pc:docMk/>
            <pc:sldMk cId="3516837027" sldId="294"/>
            <ac:spMk id="2" creationId="{3C694355-297A-9F45-E676-93558D733724}"/>
          </ac:spMkLst>
        </pc:spChg>
        <pc:spChg chg="mod ord">
          <ac:chgData name="Vlastimil Šimek" userId="S::vlastimil.simek@broumov2028.cz::d26b9c67-66a4-4899-8339-e81f87f69ab8" providerId="AD" clId="Web-{5C37F340-2B28-40BE-9AEE-A61F5834E590}" dt="2023-04-12T06:47:10.523" v="126" actId="20577"/>
          <ac:spMkLst>
            <pc:docMk/>
            <pc:sldMk cId="3516837027" sldId="294"/>
            <ac:spMk id="3" creationId="{BEC58CA4-2198-89C3-6519-3BE5FDFB404B}"/>
          </ac:spMkLst>
        </pc:spChg>
        <pc:spChg chg="add del">
          <ac:chgData name="Vlastimil Šimek" userId="S::vlastimil.simek@broumov2028.cz::d26b9c67-66a4-4899-8339-e81f87f69ab8" providerId="AD" clId="Web-{5C37F340-2B28-40BE-9AEE-A61F5834E590}" dt="2023-04-12T06:40:43.982" v="88"/>
          <ac:spMkLst>
            <pc:docMk/>
            <pc:sldMk cId="3516837027" sldId="294"/>
            <ac:spMk id="10" creationId="{61293230-B0F6-45B1-96D1-13D18E242995}"/>
          </ac:spMkLst>
        </pc:spChg>
        <pc:spChg chg="add del">
          <ac:chgData name="Vlastimil Šimek" userId="S::vlastimil.simek@broumov2028.cz::d26b9c67-66a4-4899-8339-e81f87f69ab8" providerId="AD" clId="Web-{5C37F340-2B28-40BE-9AEE-A61F5834E590}" dt="2023-04-12T06:40:43.982" v="88"/>
          <ac:spMkLst>
            <pc:docMk/>
            <pc:sldMk cId="3516837027" sldId="294"/>
            <ac:spMk id="12" creationId="{0A1E0707-4985-454B-ACE0-4855BB55875E}"/>
          </ac:spMkLst>
        </pc:spChg>
        <pc:spChg chg="add del">
          <ac:chgData name="Vlastimil Šimek" userId="S::vlastimil.simek@broumov2028.cz::d26b9c67-66a4-4899-8339-e81f87f69ab8" providerId="AD" clId="Web-{5C37F340-2B28-40BE-9AEE-A61F5834E590}" dt="2023-04-12T06:40:53.732" v="90"/>
          <ac:spMkLst>
            <pc:docMk/>
            <pc:sldMk cId="3516837027" sldId="294"/>
            <ac:spMk id="14" creationId="{6313CF8F-B436-401E-9575-DE0F8E8B5B17}"/>
          </ac:spMkLst>
        </pc:spChg>
        <pc:spChg chg="add del">
          <ac:chgData name="Vlastimil Šimek" userId="S::vlastimil.simek@broumov2028.cz::d26b9c67-66a4-4899-8339-e81f87f69ab8" providerId="AD" clId="Web-{5C37F340-2B28-40BE-9AEE-A61F5834E590}" dt="2023-04-12T06:40:53.732" v="90"/>
          <ac:spMkLst>
            <pc:docMk/>
            <pc:sldMk cId="3516837027" sldId="294"/>
            <ac:spMk id="15" creationId="{63F5877B-98C7-49DD-83AB-0F6F57CB6543}"/>
          </ac:spMkLst>
        </pc:spChg>
        <pc:spChg chg="add del">
          <ac:chgData name="Vlastimil Šimek" userId="S::vlastimil.simek@broumov2028.cz::d26b9c67-66a4-4899-8339-e81f87f69ab8" providerId="AD" clId="Web-{5C37F340-2B28-40BE-9AEE-A61F5834E590}" dt="2023-04-12T06:40:53.732" v="90"/>
          <ac:spMkLst>
            <pc:docMk/>
            <pc:sldMk cId="3516837027" sldId="294"/>
            <ac:spMk id="16" creationId="{2A38CFE9-C30A-4551-ACCB-D5808FBC39CD}"/>
          </ac:spMkLst>
        </pc:spChg>
        <pc:spChg chg="add del">
          <ac:chgData name="Vlastimil Šimek" userId="S::vlastimil.simek@broumov2028.cz::d26b9c67-66a4-4899-8339-e81f87f69ab8" providerId="AD" clId="Web-{5C37F340-2B28-40BE-9AEE-A61F5834E590}" dt="2023-04-12T06:40:53.732" v="90"/>
          <ac:spMkLst>
            <pc:docMk/>
            <pc:sldMk cId="3516837027" sldId="294"/>
            <ac:spMk id="17" creationId="{4EA91930-66BC-4C41-B4F5-C31EB216F64B}"/>
          </ac:spMkLst>
        </pc:spChg>
        <pc:spChg chg="add del">
          <ac:chgData name="Vlastimil Šimek" userId="S::vlastimil.simek@broumov2028.cz::d26b9c67-66a4-4899-8339-e81f87f69ab8" providerId="AD" clId="Web-{5C37F340-2B28-40BE-9AEE-A61F5834E590}" dt="2023-04-12T06:40:53.732" v="90"/>
          <ac:spMkLst>
            <pc:docMk/>
            <pc:sldMk cId="3516837027" sldId="294"/>
            <ac:spMk id="18" creationId="{67EF550F-47CE-4FB2-9DAC-12AD835C833D}"/>
          </ac:spMkLst>
        </pc:spChg>
        <pc:spChg chg="add">
          <ac:chgData name="Vlastimil Šimek" userId="S::vlastimil.simek@broumov2028.cz::d26b9c67-66a4-4899-8339-e81f87f69ab8" providerId="AD" clId="Web-{5C37F340-2B28-40BE-9AEE-A61F5834E590}" dt="2023-04-12T06:40:53.748" v="91"/>
          <ac:spMkLst>
            <pc:docMk/>
            <pc:sldMk cId="3516837027" sldId="294"/>
            <ac:spMk id="20" creationId="{61293230-B0F6-45B1-96D1-13D18E242995}"/>
          </ac:spMkLst>
        </pc:spChg>
        <pc:spChg chg="add">
          <ac:chgData name="Vlastimil Šimek" userId="S::vlastimil.simek@broumov2028.cz::d26b9c67-66a4-4899-8339-e81f87f69ab8" providerId="AD" clId="Web-{5C37F340-2B28-40BE-9AEE-A61F5834E590}" dt="2023-04-12T06:40:53.748" v="91"/>
          <ac:spMkLst>
            <pc:docMk/>
            <pc:sldMk cId="3516837027" sldId="294"/>
            <ac:spMk id="21" creationId="{0A1E0707-4985-454B-ACE0-4855BB55875E}"/>
          </ac:spMkLst>
        </pc:spChg>
        <pc:picChg chg="add mod">
          <ac:chgData name="Vlastimil Šimek" userId="S::vlastimil.simek@broumov2028.cz::d26b9c67-66a4-4899-8339-e81f87f69ab8" providerId="AD" clId="Web-{5C37F340-2B28-40BE-9AEE-A61F5834E590}" dt="2023-04-12T06:40:53.748" v="91"/>
          <ac:picMkLst>
            <pc:docMk/>
            <pc:sldMk cId="3516837027" sldId="294"/>
            <ac:picMk id="4" creationId="{183D3763-9BC9-A43A-6492-69EE66938587}"/>
          </ac:picMkLst>
        </pc:picChg>
        <pc:picChg chg="mod ord">
          <ac:chgData name="Vlastimil Šimek" userId="S::vlastimil.simek@broumov2028.cz::d26b9c67-66a4-4899-8339-e81f87f69ab8" providerId="AD" clId="Web-{5C37F340-2B28-40BE-9AEE-A61F5834E590}" dt="2023-04-12T06:41:10.608" v="94" actId="14100"/>
          <ac:picMkLst>
            <pc:docMk/>
            <pc:sldMk cId="3516837027" sldId="294"/>
            <ac:picMk id="5" creationId="{1A505A3D-80B2-F2AC-3D14-C9026F7520CF}"/>
          </ac:picMkLst>
        </pc:picChg>
      </pc:sldChg>
      <pc:sldChg chg="addSp delSp modSp mod setBg">
        <pc:chgData name="Vlastimil Šimek" userId="S::vlastimil.simek@broumov2028.cz::d26b9c67-66a4-4899-8339-e81f87f69ab8" providerId="AD" clId="Web-{5C37F340-2B28-40BE-9AEE-A61F5834E590}" dt="2023-04-12T06:58:35.884" v="150" actId="14100"/>
        <pc:sldMkLst>
          <pc:docMk/>
          <pc:sldMk cId="492727737" sldId="295"/>
        </pc:sldMkLst>
        <pc:spChg chg="mod">
          <ac:chgData name="Vlastimil Šimek" userId="S::vlastimil.simek@broumov2028.cz::d26b9c67-66a4-4899-8339-e81f87f69ab8" providerId="AD" clId="Web-{5C37F340-2B28-40BE-9AEE-A61F5834E590}" dt="2023-04-12T06:45:37.099" v="116"/>
          <ac:spMkLst>
            <pc:docMk/>
            <pc:sldMk cId="492727737" sldId="295"/>
            <ac:spMk id="2" creationId="{3C694355-297A-9F45-E676-93558D733724}"/>
          </ac:spMkLst>
        </pc:spChg>
        <pc:spChg chg="mod ord">
          <ac:chgData name="Vlastimil Šimek" userId="S::vlastimil.simek@broumov2028.cz::d26b9c67-66a4-4899-8339-e81f87f69ab8" providerId="AD" clId="Web-{5C37F340-2B28-40BE-9AEE-A61F5834E590}" dt="2023-04-12T06:58:28.337" v="149" actId="20577"/>
          <ac:spMkLst>
            <pc:docMk/>
            <pc:sldMk cId="492727737" sldId="295"/>
            <ac:spMk id="3" creationId="{BEC58CA4-2198-89C3-6519-3BE5FDFB404B}"/>
          </ac:spMkLst>
        </pc:spChg>
        <pc:spChg chg="add del">
          <ac:chgData name="Vlastimil Šimek" userId="S::vlastimil.simek@broumov2028.cz::d26b9c67-66a4-4899-8339-e81f87f69ab8" providerId="AD" clId="Web-{5C37F340-2B28-40BE-9AEE-A61F5834E590}" dt="2023-04-12T06:44:14.050" v="114"/>
          <ac:spMkLst>
            <pc:docMk/>
            <pc:sldMk cId="492727737" sldId="295"/>
            <ac:spMk id="13" creationId="{D2B783EE-0239-4717-BBEA-8C9EAC61C824}"/>
          </ac:spMkLst>
        </pc:spChg>
        <pc:spChg chg="add del">
          <ac:chgData name="Vlastimil Šimek" userId="S::vlastimil.simek@broumov2028.cz::d26b9c67-66a4-4899-8339-e81f87f69ab8" providerId="AD" clId="Web-{5C37F340-2B28-40BE-9AEE-A61F5834E590}" dt="2023-04-12T06:44:14.050" v="114"/>
          <ac:spMkLst>
            <pc:docMk/>
            <pc:sldMk cId="492727737" sldId="295"/>
            <ac:spMk id="15" creationId="{A7B99495-F43F-4D80-A44F-2CB4764EB90B}"/>
          </ac:spMkLst>
        </pc:spChg>
        <pc:spChg chg="add del">
          <ac:chgData name="Vlastimil Šimek" userId="S::vlastimil.simek@broumov2028.cz::d26b9c67-66a4-4899-8339-e81f87f69ab8" providerId="AD" clId="Web-{5C37F340-2B28-40BE-9AEE-A61F5834E590}" dt="2023-04-12T06:44:14.050" v="114"/>
          <ac:spMkLst>
            <pc:docMk/>
            <pc:sldMk cId="492727737" sldId="295"/>
            <ac:spMk id="17" creationId="{70BEB1E7-2F88-40BC-B73D-42E5B6F80BFC}"/>
          </ac:spMkLst>
        </pc:spChg>
        <pc:spChg chg="add del">
          <ac:chgData name="Vlastimil Šimek" userId="S::vlastimil.simek@broumov2028.cz::d26b9c67-66a4-4899-8339-e81f87f69ab8" providerId="AD" clId="Web-{5C37F340-2B28-40BE-9AEE-A61F5834E590}" dt="2023-04-12T06:45:37.099" v="116"/>
          <ac:spMkLst>
            <pc:docMk/>
            <pc:sldMk cId="492727737" sldId="295"/>
            <ac:spMk id="19" creationId="{129F4FEF-3F4E-4042-8E6D-C24E201FB31A}"/>
          </ac:spMkLst>
        </pc:spChg>
        <pc:picChg chg="mod">
          <ac:chgData name="Vlastimil Šimek" userId="S::vlastimil.simek@broumov2028.cz::d26b9c67-66a4-4899-8339-e81f87f69ab8" providerId="AD" clId="Web-{5C37F340-2B28-40BE-9AEE-A61F5834E590}" dt="2023-04-12T06:58:35.884" v="150" actId="14100"/>
          <ac:picMkLst>
            <pc:docMk/>
            <pc:sldMk cId="492727737" sldId="295"/>
            <ac:picMk id="6" creationId="{D6553F56-868C-9440-FB0D-60610C881AC6}"/>
          </ac:picMkLst>
        </pc:picChg>
        <pc:picChg chg="mod">
          <ac:chgData name="Vlastimil Šimek" userId="S::vlastimil.simek@broumov2028.cz::d26b9c67-66a4-4899-8339-e81f87f69ab8" providerId="AD" clId="Web-{5C37F340-2B28-40BE-9AEE-A61F5834E590}" dt="2023-04-12T06:45:37.099" v="116"/>
          <ac:picMkLst>
            <pc:docMk/>
            <pc:sldMk cId="492727737" sldId="295"/>
            <ac:picMk id="8" creationId="{DD4FBF7D-9B20-DEA1-D232-07B356D5E484}"/>
          </ac:picMkLst>
        </pc:picChg>
      </pc:sldChg>
      <pc:sldChg chg="modSp">
        <pc:chgData name="Vlastimil Šimek" userId="S::vlastimil.simek@broumov2028.cz::d26b9c67-66a4-4899-8339-e81f87f69ab8" providerId="AD" clId="Web-{5C37F340-2B28-40BE-9AEE-A61F5834E590}" dt="2023-04-12T06:36:32.117" v="71" actId="1076"/>
        <pc:sldMkLst>
          <pc:docMk/>
          <pc:sldMk cId="1525577014" sldId="298"/>
        </pc:sldMkLst>
        <pc:spChg chg="mod">
          <ac:chgData name="Vlastimil Šimek" userId="S::vlastimil.simek@broumov2028.cz::d26b9c67-66a4-4899-8339-e81f87f69ab8" providerId="AD" clId="Web-{5C37F340-2B28-40BE-9AEE-A61F5834E590}" dt="2023-04-12T06:36:32.117" v="71" actId="1076"/>
          <ac:spMkLst>
            <pc:docMk/>
            <pc:sldMk cId="1525577014" sldId="298"/>
            <ac:spMk id="3" creationId="{BEC58CA4-2198-89C3-6519-3BE5FDFB404B}"/>
          </ac:spMkLst>
        </pc:spChg>
      </pc:sldChg>
      <pc:sldChg chg="modSp">
        <pc:chgData name="Vlastimil Šimek" userId="S::vlastimil.simek@broumov2028.cz::d26b9c67-66a4-4899-8339-e81f87f69ab8" providerId="AD" clId="Web-{5C37F340-2B28-40BE-9AEE-A61F5834E590}" dt="2023-04-12T06:33:33.690" v="68" actId="14100"/>
        <pc:sldMkLst>
          <pc:docMk/>
          <pc:sldMk cId="1883736483" sldId="299"/>
        </pc:sldMkLst>
        <pc:spChg chg="mod">
          <ac:chgData name="Vlastimil Šimek" userId="S::vlastimil.simek@broumov2028.cz::d26b9c67-66a4-4899-8339-e81f87f69ab8" providerId="AD" clId="Web-{5C37F340-2B28-40BE-9AEE-A61F5834E590}" dt="2023-04-12T06:33:33.690" v="68" actId="14100"/>
          <ac:spMkLst>
            <pc:docMk/>
            <pc:sldMk cId="1883736483" sldId="299"/>
            <ac:spMk id="7" creationId="{455ECA5F-4210-A435-E52D-09E996118B95}"/>
          </ac:spMkLst>
        </pc:spChg>
      </pc:sldChg>
      <pc:sldChg chg="modSp">
        <pc:chgData name="Vlastimil Šimek" userId="S::vlastimil.simek@broumov2028.cz::d26b9c67-66a4-4899-8339-e81f87f69ab8" providerId="AD" clId="Web-{5C37F340-2B28-40BE-9AEE-A61F5834E590}" dt="2023-04-12T06:32:50.361" v="65" actId="20577"/>
        <pc:sldMkLst>
          <pc:docMk/>
          <pc:sldMk cId="1029933173" sldId="300"/>
        </pc:sldMkLst>
        <pc:spChg chg="mod">
          <ac:chgData name="Vlastimil Šimek" userId="S::vlastimil.simek@broumov2028.cz::d26b9c67-66a4-4899-8339-e81f87f69ab8" providerId="AD" clId="Web-{5C37F340-2B28-40BE-9AEE-A61F5834E590}" dt="2023-04-12T06:09:35.186" v="26" actId="20577"/>
          <ac:spMkLst>
            <pc:docMk/>
            <pc:sldMk cId="1029933173" sldId="300"/>
            <ac:spMk id="2" creationId="{852CED48-2495-AD44-0D5F-DF1390F6AC32}"/>
          </ac:spMkLst>
        </pc:spChg>
        <pc:spChg chg="mod">
          <ac:chgData name="Vlastimil Šimek" userId="S::vlastimil.simek@broumov2028.cz::d26b9c67-66a4-4899-8339-e81f87f69ab8" providerId="AD" clId="Web-{5C37F340-2B28-40BE-9AEE-A61F5834E590}" dt="2023-04-12T06:32:50.361" v="65" actId="20577"/>
          <ac:spMkLst>
            <pc:docMk/>
            <pc:sldMk cId="1029933173" sldId="300"/>
            <ac:spMk id="7" creationId="{455ECA5F-4210-A435-E52D-09E996118B95}"/>
          </ac:spMkLst>
        </pc:spChg>
        <pc:picChg chg="mod">
          <ac:chgData name="Vlastimil Šimek" userId="S::vlastimil.simek@broumov2028.cz::d26b9c67-66a4-4899-8339-e81f87f69ab8" providerId="AD" clId="Web-{5C37F340-2B28-40BE-9AEE-A61F5834E590}" dt="2023-04-12T06:32:28.345" v="60" actId="14100"/>
          <ac:picMkLst>
            <pc:docMk/>
            <pc:sldMk cId="1029933173" sldId="300"/>
            <ac:picMk id="5" creationId="{34CC5E56-6914-19ED-220A-843E0239F806}"/>
          </ac:picMkLst>
        </pc:picChg>
      </pc:sldChg>
    </pc:docChg>
  </pc:docChgLst>
  <pc:docChgLst>
    <pc:chgData name="Vlastimil Šimek" userId="S::vlastimil.simek@broumov2028.cz::d26b9c67-66a4-4899-8339-e81f87f69ab8" providerId="AD" clId="Web-{3B2D0276-C250-41E3-88BD-22581DC71A68}"/>
    <pc:docChg chg="addSld delSld modSld">
      <pc:chgData name="Vlastimil Šimek" userId="S::vlastimil.simek@broumov2028.cz::d26b9c67-66a4-4899-8339-e81f87f69ab8" providerId="AD" clId="Web-{3B2D0276-C250-41E3-88BD-22581DC71A68}" dt="2023-04-12T09:24:59.155" v="332"/>
      <pc:docMkLst>
        <pc:docMk/>
      </pc:docMkLst>
      <pc:sldChg chg="addSp delSp modSp">
        <pc:chgData name="Vlastimil Šimek" userId="S::vlastimil.simek@broumov2028.cz::d26b9c67-66a4-4899-8339-e81f87f69ab8" providerId="AD" clId="Web-{3B2D0276-C250-41E3-88BD-22581DC71A68}" dt="2023-04-12T08:31:39.783" v="14" actId="1076"/>
        <pc:sldMkLst>
          <pc:docMk/>
          <pc:sldMk cId="1101913718" sldId="267"/>
        </pc:sldMkLst>
        <pc:picChg chg="add mod">
          <ac:chgData name="Vlastimil Šimek" userId="S::vlastimil.simek@broumov2028.cz::d26b9c67-66a4-4899-8339-e81f87f69ab8" providerId="AD" clId="Web-{3B2D0276-C250-41E3-88BD-22581DC71A68}" dt="2023-04-12T08:31:36.173" v="13" actId="14100"/>
          <ac:picMkLst>
            <pc:docMk/>
            <pc:sldMk cId="1101913718" sldId="267"/>
            <ac:picMk id="3" creationId="{C3C94258-F4AC-A08F-D320-B7618F22C646}"/>
          </ac:picMkLst>
        </pc:picChg>
        <pc:picChg chg="mod">
          <ac:chgData name="Vlastimil Šimek" userId="S::vlastimil.simek@broumov2028.cz::d26b9c67-66a4-4899-8339-e81f87f69ab8" providerId="AD" clId="Web-{3B2D0276-C250-41E3-88BD-22581DC71A68}" dt="2023-04-12T08:31:39.783" v="14" actId="1076"/>
          <ac:picMkLst>
            <pc:docMk/>
            <pc:sldMk cId="1101913718" sldId="267"/>
            <ac:picMk id="5" creationId="{34CC5E56-6914-19ED-220A-843E0239F806}"/>
          </ac:picMkLst>
        </pc:picChg>
        <pc:picChg chg="del">
          <ac:chgData name="Vlastimil Šimek" userId="S::vlastimil.simek@broumov2028.cz::d26b9c67-66a4-4899-8339-e81f87f69ab8" providerId="AD" clId="Web-{3B2D0276-C250-41E3-88BD-22581DC71A68}" dt="2023-04-12T08:30:48.125" v="1"/>
          <ac:picMkLst>
            <pc:docMk/>
            <pc:sldMk cId="1101913718" sldId="267"/>
            <ac:picMk id="10" creationId="{5FC5CAC0-E377-DCCF-D541-39B24DC5D222}"/>
          </ac:picMkLst>
        </pc:picChg>
      </pc:sldChg>
      <pc:sldChg chg="modNotes">
        <pc:chgData name="Vlastimil Šimek" userId="S::vlastimil.simek@broumov2028.cz::d26b9c67-66a4-4899-8339-e81f87f69ab8" providerId="AD" clId="Web-{3B2D0276-C250-41E3-88BD-22581DC71A68}" dt="2023-04-12T08:33:10.552" v="33"/>
        <pc:sldMkLst>
          <pc:docMk/>
          <pc:sldMk cId="124792367" sldId="280"/>
        </pc:sldMkLst>
      </pc:sldChg>
      <pc:sldChg chg="modSp modNotes">
        <pc:chgData name="Vlastimil Šimek" userId="S::vlastimil.simek@broumov2028.cz::d26b9c67-66a4-4899-8339-e81f87f69ab8" providerId="AD" clId="Web-{3B2D0276-C250-41E3-88BD-22581DC71A68}" dt="2023-04-12T09:08:04.903" v="287" actId="20577"/>
        <pc:sldMkLst>
          <pc:docMk/>
          <pc:sldMk cId="1764931611" sldId="291"/>
        </pc:sldMkLst>
        <pc:spChg chg="mod">
          <ac:chgData name="Vlastimil Šimek" userId="S::vlastimil.simek@broumov2028.cz::d26b9c67-66a4-4899-8339-e81f87f69ab8" providerId="AD" clId="Web-{3B2D0276-C250-41E3-88BD-22581DC71A68}" dt="2023-04-12T09:08:04.903" v="287" actId="20577"/>
          <ac:spMkLst>
            <pc:docMk/>
            <pc:sldMk cId="1764931611" sldId="291"/>
            <ac:spMk id="3" creationId="{BEC58CA4-2198-89C3-6519-3BE5FDFB404B}"/>
          </ac:spMkLst>
        </pc:spChg>
      </pc:sldChg>
      <pc:sldChg chg="modSp del">
        <pc:chgData name="Vlastimil Šimek" userId="S::vlastimil.simek@broumov2028.cz::d26b9c67-66a4-4899-8339-e81f87f69ab8" providerId="AD" clId="Web-{3B2D0276-C250-41E3-88BD-22581DC71A68}" dt="2023-04-12T09:24:59.155" v="332"/>
        <pc:sldMkLst>
          <pc:docMk/>
          <pc:sldMk cId="3516837027" sldId="294"/>
        </pc:sldMkLst>
        <pc:spChg chg="mod">
          <ac:chgData name="Vlastimil Šimek" userId="S::vlastimil.simek@broumov2028.cz::d26b9c67-66a4-4899-8339-e81f87f69ab8" providerId="AD" clId="Web-{3B2D0276-C250-41E3-88BD-22581DC71A68}" dt="2023-04-12T09:12:23.677" v="314" actId="20577"/>
          <ac:spMkLst>
            <pc:docMk/>
            <pc:sldMk cId="3516837027" sldId="294"/>
            <ac:spMk id="3" creationId="{BEC58CA4-2198-89C3-6519-3BE5FDFB404B}"/>
          </ac:spMkLst>
        </pc:spChg>
      </pc:sldChg>
      <pc:sldChg chg="modSp modNotes">
        <pc:chgData name="Vlastimil Šimek" userId="S::vlastimil.simek@broumov2028.cz::d26b9c67-66a4-4899-8339-e81f87f69ab8" providerId="AD" clId="Web-{3B2D0276-C250-41E3-88BD-22581DC71A68}" dt="2023-04-12T08:54:27.391" v="231" actId="20577"/>
        <pc:sldMkLst>
          <pc:docMk/>
          <pc:sldMk cId="492727737" sldId="295"/>
        </pc:sldMkLst>
        <pc:spChg chg="mod">
          <ac:chgData name="Vlastimil Šimek" userId="S::vlastimil.simek@broumov2028.cz::d26b9c67-66a4-4899-8339-e81f87f69ab8" providerId="AD" clId="Web-{3B2D0276-C250-41E3-88BD-22581DC71A68}" dt="2023-04-12T08:54:27.391" v="231" actId="20577"/>
          <ac:spMkLst>
            <pc:docMk/>
            <pc:sldMk cId="492727737" sldId="295"/>
            <ac:spMk id="3" creationId="{BEC58CA4-2198-89C3-6519-3BE5FDFB404B}"/>
          </ac:spMkLst>
        </pc:spChg>
      </pc:sldChg>
      <pc:sldChg chg="modSp modNotes">
        <pc:chgData name="Vlastimil Šimek" userId="S::vlastimil.simek@broumov2028.cz::d26b9c67-66a4-4899-8339-e81f87f69ab8" providerId="AD" clId="Web-{3B2D0276-C250-41E3-88BD-22581DC71A68}" dt="2023-04-12T09:13:14.819" v="320" actId="20577"/>
        <pc:sldMkLst>
          <pc:docMk/>
          <pc:sldMk cId="55021986" sldId="296"/>
        </pc:sldMkLst>
        <pc:spChg chg="mod">
          <ac:chgData name="Vlastimil Šimek" userId="S::vlastimil.simek@broumov2028.cz::d26b9c67-66a4-4899-8339-e81f87f69ab8" providerId="AD" clId="Web-{3B2D0276-C250-41E3-88BD-22581DC71A68}" dt="2023-04-12T09:13:14.819" v="320" actId="20577"/>
          <ac:spMkLst>
            <pc:docMk/>
            <pc:sldMk cId="55021986" sldId="296"/>
            <ac:spMk id="7" creationId="{455ECA5F-4210-A435-E52D-09E996118B95}"/>
          </ac:spMkLst>
        </pc:spChg>
      </pc:sldChg>
      <pc:sldChg chg="modSp">
        <pc:chgData name="Vlastimil Šimek" userId="S::vlastimil.simek@broumov2028.cz::d26b9c67-66a4-4899-8339-e81f87f69ab8" providerId="AD" clId="Web-{3B2D0276-C250-41E3-88BD-22581DC71A68}" dt="2023-04-12T09:11:59.426" v="311" actId="20577"/>
        <pc:sldMkLst>
          <pc:docMk/>
          <pc:sldMk cId="1525577014" sldId="298"/>
        </pc:sldMkLst>
        <pc:spChg chg="mod">
          <ac:chgData name="Vlastimil Šimek" userId="S::vlastimil.simek@broumov2028.cz::d26b9c67-66a4-4899-8339-e81f87f69ab8" providerId="AD" clId="Web-{3B2D0276-C250-41E3-88BD-22581DC71A68}" dt="2023-04-12T09:11:59.426" v="311" actId="20577"/>
          <ac:spMkLst>
            <pc:docMk/>
            <pc:sldMk cId="1525577014" sldId="298"/>
            <ac:spMk id="3" creationId="{BEC58CA4-2198-89C3-6519-3BE5FDFB404B}"/>
          </ac:spMkLst>
        </pc:spChg>
      </pc:sldChg>
      <pc:sldChg chg="addSp modSp modNotes">
        <pc:chgData name="Vlastimil Šimek" userId="S::vlastimil.simek@broumov2028.cz::d26b9c67-66a4-4899-8339-e81f87f69ab8" providerId="AD" clId="Web-{3B2D0276-C250-41E3-88BD-22581DC71A68}" dt="2023-04-12T08:54:55.392" v="233"/>
        <pc:sldMkLst>
          <pc:docMk/>
          <pc:sldMk cId="1883736483" sldId="299"/>
        </pc:sldMkLst>
        <pc:picChg chg="add mod">
          <ac:chgData name="Vlastimil Šimek" userId="S::vlastimil.simek@broumov2028.cz::d26b9c67-66a4-4899-8339-e81f87f69ab8" providerId="AD" clId="Web-{3B2D0276-C250-41E3-88BD-22581DC71A68}" dt="2023-04-12T08:34:44.461" v="38" actId="1076"/>
          <ac:picMkLst>
            <pc:docMk/>
            <pc:sldMk cId="1883736483" sldId="299"/>
            <ac:picMk id="3" creationId="{BA2890D4-DAF5-9A46-A653-B4D8CDD25968}"/>
          </ac:picMkLst>
        </pc:picChg>
        <pc:picChg chg="mod">
          <ac:chgData name="Vlastimil Šimek" userId="S::vlastimil.simek@broumov2028.cz::d26b9c67-66a4-4899-8339-e81f87f69ab8" providerId="AD" clId="Web-{3B2D0276-C250-41E3-88BD-22581DC71A68}" dt="2023-04-12T08:35:02.946" v="43" actId="1076"/>
          <ac:picMkLst>
            <pc:docMk/>
            <pc:sldMk cId="1883736483" sldId="299"/>
            <ac:picMk id="13" creationId="{0D2326A2-81EA-C213-7B1C-929C2CDBFDE9}"/>
          </ac:picMkLst>
        </pc:picChg>
        <pc:picChg chg="mod">
          <ac:chgData name="Vlastimil Šimek" userId="S::vlastimil.simek@broumov2028.cz::d26b9c67-66a4-4899-8339-e81f87f69ab8" providerId="AD" clId="Web-{3B2D0276-C250-41E3-88BD-22581DC71A68}" dt="2023-04-12T08:34:58.946" v="42" actId="1076"/>
          <ac:picMkLst>
            <pc:docMk/>
            <pc:sldMk cId="1883736483" sldId="299"/>
            <ac:picMk id="15" creationId="{6530D0C0-0CC6-9BDF-2E4B-46A11373DF78}"/>
          </ac:picMkLst>
        </pc:picChg>
      </pc:sldChg>
      <pc:sldChg chg="modNotes">
        <pc:chgData name="Vlastimil Šimek" userId="S::vlastimil.simek@broumov2028.cz::d26b9c67-66a4-4899-8339-e81f87f69ab8" providerId="AD" clId="Web-{3B2D0276-C250-41E3-88BD-22581DC71A68}" dt="2023-04-12T08:31:59.237" v="15"/>
        <pc:sldMkLst>
          <pc:docMk/>
          <pc:sldMk cId="1029933173" sldId="300"/>
        </pc:sldMkLst>
      </pc:sldChg>
      <pc:sldChg chg="addSp delSp modSp add replId">
        <pc:chgData name="Vlastimil Šimek" userId="S::vlastimil.simek@broumov2028.cz::d26b9c67-66a4-4899-8339-e81f87f69ab8" providerId="AD" clId="Web-{3B2D0276-C250-41E3-88BD-22581DC71A68}" dt="2023-04-12T09:24:55.905" v="331" actId="1076"/>
        <pc:sldMkLst>
          <pc:docMk/>
          <pc:sldMk cId="3278172068" sldId="301"/>
        </pc:sldMkLst>
        <pc:spChg chg="del">
          <ac:chgData name="Vlastimil Šimek" userId="S::vlastimil.simek@broumov2028.cz::d26b9c67-66a4-4899-8339-e81f87f69ab8" providerId="AD" clId="Web-{3B2D0276-C250-41E3-88BD-22581DC71A68}" dt="2023-04-12T09:23:56.997" v="323"/>
          <ac:spMkLst>
            <pc:docMk/>
            <pc:sldMk cId="3278172068" sldId="301"/>
            <ac:spMk id="3" creationId="{BEC58CA4-2198-89C3-6519-3BE5FDFB404B}"/>
          </ac:spMkLst>
        </pc:spChg>
        <pc:spChg chg="add mod">
          <ac:chgData name="Vlastimil Šimek" userId="S::vlastimil.simek@broumov2028.cz::d26b9c67-66a4-4899-8339-e81f87f69ab8" providerId="AD" clId="Web-{3B2D0276-C250-41E3-88BD-22581DC71A68}" dt="2023-04-12T09:24:55.905" v="331" actId="1076"/>
          <ac:spMkLst>
            <pc:docMk/>
            <pc:sldMk cId="3278172068" sldId="301"/>
            <ac:spMk id="6" creationId="{B4A3E9FD-9697-0C13-D5C2-7FCFEBF236D0}"/>
          </ac:spMkLst>
        </pc:spChg>
        <pc:picChg chg="del">
          <ac:chgData name="Vlastimil Šimek" userId="S::vlastimil.simek@broumov2028.cz::d26b9c67-66a4-4899-8339-e81f87f69ab8" providerId="AD" clId="Web-{3B2D0276-C250-41E3-88BD-22581DC71A68}" dt="2023-04-12T09:23:54.184" v="322"/>
          <ac:picMkLst>
            <pc:docMk/>
            <pc:sldMk cId="3278172068" sldId="301"/>
            <ac:picMk id="4" creationId="{BB4B2F34-06B6-82DC-626D-7ACE28FAD18D}"/>
          </ac:picMkLst>
        </pc:picChg>
        <pc:picChg chg="add">
          <ac:chgData name="Vlastimil Šimek" userId="S::vlastimil.simek@broumov2028.cz::d26b9c67-66a4-4899-8339-e81f87f69ab8" providerId="AD" clId="Web-{3B2D0276-C250-41E3-88BD-22581DC71A68}" dt="2023-04-12T09:24:35.326" v="329"/>
          <ac:picMkLst>
            <pc:docMk/>
            <pc:sldMk cId="3278172068" sldId="301"/>
            <ac:picMk id="8" creationId="{36186068-FDC0-8CCB-C1F6-AF5B454DB545}"/>
          </ac:picMkLst>
        </pc:picChg>
        <pc:picChg chg="add">
          <ac:chgData name="Vlastimil Šimek" userId="S::vlastimil.simek@broumov2028.cz::d26b9c67-66a4-4899-8339-e81f87f69ab8" providerId="AD" clId="Web-{3B2D0276-C250-41E3-88BD-22581DC71A68}" dt="2023-04-12T09:24:45.483" v="330"/>
          <ac:picMkLst>
            <pc:docMk/>
            <pc:sldMk cId="3278172068" sldId="301"/>
            <ac:picMk id="10" creationId="{B2637A12-3713-3221-24FF-396A55C21216}"/>
          </ac:picMkLst>
        </pc:picChg>
      </pc:sldChg>
      <pc:sldChg chg="add del replId">
        <pc:chgData name="Vlastimil Šimek" userId="S::vlastimil.simek@broumov2028.cz::d26b9c67-66a4-4899-8339-e81f87f69ab8" providerId="AD" clId="Web-{3B2D0276-C250-41E3-88BD-22581DC71A68}" dt="2023-04-12T09:24:13.247" v="325"/>
        <pc:sldMkLst>
          <pc:docMk/>
          <pc:sldMk cId="92889904" sldId="302"/>
        </pc:sldMkLst>
      </pc:sldChg>
    </pc:docChg>
  </pc:docChgLst>
  <pc:docChgLst>
    <pc:chgData name="Marie Silondi" userId="S::marie.silondi@aprb.cz::baa702b2-c73e-425a-966d-77abce715ed2" providerId="AD" clId="Web-{2D73AFA1-32E2-35C9-68AE-D6497B56C1FD}"/>
    <pc:docChg chg="modSld sldOrd">
      <pc:chgData name="Marie Silondi" userId="S::marie.silondi@aprb.cz::baa702b2-c73e-425a-966d-77abce715ed2" providerId="AD" clId="Web-{2D73AFA1-32E2-35C9-68AE-D6497B56C1FD}" dt="2023-04-12T05:42:56.093" v="432"/>
      <pc:docMkLst>
        <pc:docMk/>
      </pc:docMkLst>
      <pc:sldChg chg="ord">
        <pc:chgData name="Marie Silondi" userId="S::marie.silondi@aprb.cz::baa702b2-c73e-425a-966d-77abce715ed2" providerId="AD" clId="Web-{2D73AFA1-32E2-35C9-68AE-D6497B56C1FD}" dt="2023-04-12T05:15:59.413" v="40"/>
        <pc:sldMkLst>
          <pc:docMk/>
          <pc:sldMk cId="1101913718" sldId="267"/>
        </pc:sldMkLst>
      </pc:sldChg>
      <pc:sldChg chg="modNotes">
        <pc:chgData name="Marie Silondi" userId="S::marie.silondi@aprb.cz::baa702b2-c73e-425a-966d-77abce715ed2" providerId="AD" clId="Web-{2D73AFA1-32E2-35C9-68AE-D6497B56C1FD}" dt="2023-04-12T05:42:56.093" v="432"/>
        <pc:sldMkLst>
          <pc:docMk/>
          <pc:sldMk cId="124792367" sldId="280"/>
        </pc:sldMkLst>
      </pc:sldChg>
      <pc:sldChg chg="addCm">
        <pc:chgData name="Marie Silondi" userId="S::marie.silondi@aprb.cz::baa702b2-c73e-425a-966d-77abce715ed2" providerId="AD" clId="Web-{2D73AFA1-32E2-35C9-68AE-D6497B56C1FD}" dt="2023-04-12T05:14:56.239" v="0"/>
        <pc:sldMkLst>
          <pc:docMk/>
          <pc:sldMk cId="3534139404" sldId="283"/>
        </pc:sldMkLst>
        <pc:extLst>
          <p:ext xmlns:p="http://schemas.openxmlformats.org/presentationml/2006/main" uri="{D6D511B9-2390-475A-947B-AFAB55BFBCF1}">
            <pc226:cmChg xmlns:pc226="http://schemas.microsoft.com/office/powerpoint/2022/06/main/command" chg="add">
              <pc226:chgData name="Marie Silondi" userId="S::marie.silondi@aprb.cz::baa702b2-c73e-425a-966d-77abce715ed2" providerId="AD" clId="Web-{2D73AFA1-32E2-35C9-68AE-D6497B56C1FD}" dt="2023-04-12T05:14:56.239" v="0"/>
              <pc2:cmMkLst xmlns:pc2="http://schemas.microsoft.com/office/powerpoint/2019/9/main/command">
                <pc:docMk/>
                <pc:sldMk cId="3534139404" sldId="283"/>
                <pc2:cmMk id="{AEDF178C-BE38-474A-AE9E-7511B022DD8A}"/>
              </pc2:cmMkLst>
            </pc226:cmChg>
          </p:ext>
        </pc:extLst>
      </pc:sldChg>
      <pc:sldChg chg="ord">
        <pc:chgData name="Marie Silondi" userId="S::marie.silondi@aprb.cz::baa702b2-c73e-425a-966d-77abce715ed2" providerId="AD" clId="Web-{2D73AFA1-32E2-35C9-68AE-D6497B56C1FD}" dt="2023-04-12T05:25:26.292" v="51"/>
        <pc:sldMkLst>
          <pc:docMk/>
          <pc:sldMk cId="55021986" sldId="296"/>
        </pc:sldMkLst>
      </pc:sldChg>
      <pc:sldChg chg="modSp ord">
        <pc:chgData name="Marie Silondi" userId="S::marie.silondi@aprb.cz::baa702b2-c73e-425a-966d-77abce715ed2" providerId="AD" clId="Web-{2D73AFA1-32E2-35C9-68AE-D6497B56C1FD}" dt="2023-04-12T05:35:40.157" v="375" actId="20577"/>
        <pc:sldMkLst>
          <pc:docMk/>
          <pc:sldMk cId="1029933173" sldId="300"/>
        </pc:sldMkLst>
        <pc:spChg chg="mod">
          <ac:chgData name="Marie Silondi" userId="S::marie.silondi@aprb.cz::baa702b2-c73e-425a-966d-77abce715ed2" providerId="AD" clId="Web-{2D73AFA1-32E2-35C9-68AE-D6497B56C1FD}" dt="2023-04-12T05:30:23.068" v="210" actId="20577"/>
          <ac:spMkLst>
            <pc:docMk/>
            <pc:sldMk cId="1029933173" sldId="300"/>
            <ac:spMk id="2" creationId="{852CED48-2495-AD44-0D5F-DF1390F6AC32}"/>
          </ac:spMkLst>
        </pc:spChg>
        <pc:spChg chg="mod">
          <ac:chgData name="Marie Silondi" userId="S::marie.silondi@aprb.cz::baa702b2-c73e-425a-966d-77abce715ed2" providerId="AD" clId="Web-{2D73AFA1-32E2-35C9-68AE-D6497B56C1FD}" dt="2023-04-12T05:35:40.157" v="375" actId="20577"/>
          <ac:spMkLst>
            <pc:docMk/>
            <pc:sldMk cId="1029933173" sldId="300"/>
            <ac:spMk id="7" creationId="{455ECA5F-4210-A435-E52D-09E996118B95}"/>
          </ac:spMkLst>
        </pc:spChg>
      </pc:sldChg>
    </pc:docChg>
  </pc:docChgLst>
  <pc:docChgLst>
    <pc:chgData name="Vlastimil Šimek" userId="S::vlastimil.simek@broumov2028.cz::d26b9c67-66a4-4899-8339-e81f87f69ab8" providerId="AD" clId="Web-{89FF9753-1139-4E43-8465-39FA3804C93D}"/>
    <pc:docChg chg="delSld sldOrd">
      <pc:chgData name="Vlastimil Šimek" userId="S::vlastimil.simek@broumov2028.cz::d26b9c67-66a4-4899-8339-e81f87f69ab8" providerId="AD" clId="Web-{89FF9753-1139-4E43-8465-39FA3804C93D}" dt="2023-04-12T07:48:08.097" v="2"/>
      <pc:docMkLst>
        <pc:docMk/>
      </pc:docMkLst>
      <pc:sldChg chg="del">
        <pc:chgData name="Vlastimil Šimek" userId="S::vlastimil.simek@broumov2028.cz::d26b9c67-66a4-4899-8339-e81f87f69ab8" providerId="AD" clId="Web-{89FF9753-1139-4E43-8465-39FA3804C93D}" dt="2023-04-12T07:47:53.299" v="1"/>
        <pc:sldMkLst>
          <pc:docMk/>
          <pc:sldMk cId="1887754993" sldId="287"/>
        </pc:sldMkLst>
      </pc:sldChg>
      <pc:sldChg chg="ord">
        <pc:chgData name="Vlastimil Šimek" userId="S::vlastimil.simek@broumov2028.cz::d26b9c67-66a4-4899-8339-e81f87f69ab8" providerId="AD" clId="Web-{89FF9753-1139-4E43-8465-39FA3804C93D}" dt="2023-04-12T07:48:08.097" v="2"/>
        <pc:sldMkLst>
          <pc:docMk/>
          <pc:sldMk cId="492727737" sldId="295"/>
        </pc:sldMkLst>
      </pc:sldChg>
      <pc:sldChg chg="del">
        <pc:chgData name="Vlastimil Šimek" userId="S::vlastimil.simek@broumov2028.cz::d26b9c67-66a4-4899-8339-e81f87f69ab8" providerId="AD" clId="Web-{89FF9753-1139-4E43-8465-39FA3804C93D}" dt="2023-04-12T07:47:48.487" v="0"/>
        <pc:sldMkLst>
          <pc:docMk/>
          <pc:sldMk cId="1554614101" sldId="297"/>
        </pc:sldMkLst>
      </pc:sldChg>
    </pc:docChg>
  </pc:docChgLst>
  <pc:docChgLst>
    <pc:chgData name="Vlastimil Šimek" userId="S::vlastimil.simek@broumov2028.cz::d26b9c67-66a4-4899-8339-e81f87f69ab8" providerId="AD" clId="Web-{250CDF55-1933-4534-B958-6B75C3B784FA}"/>
    <pc:docChg chg="modSld sldOrd">
      <pc:chgData name="Vlastimil Šimek" userId="S::vlastimil.simek@broumov2028.cz::d26b9c67-66a4-4899-8339-e81f87f69ab8" providerId="AD" clId="Web-{250CDF55-1933-4534-B958-6B75C3B784FA}" dt="2023-04-12T08:00:11.361" v="42" actId="20577"/>
      <pc:docMkLst>
        <pc:docMk/>
      </pc:docMkLst>
      <pc:sldChg chg="ord">
        <pc:chgData name="Vlastimil Šimek" userId="S::vlastimil.simek@broumov2028.cz::d26b9c67-66a4-4899-8339-e81f87f69ab8" providerId="AD" clId="Web-{250CDF55-1933-4534-B958-6B75C3B784FA}" dt="2023-04-12T07:53:15.211" v="2"/>
        <pc:sldMkLst>
          <pc:docMk/>
          <pc:sldMk cId="3110369765" sldId="259"/>
        </pc:sldMkLst>
      </pc:sldChg>
      <pc:sldChg chg="ord">
        <pc:chgData name="Vlastimil Šimek" userId="S::vlastimil.simek@broumov2028.cz::d26b9c67-66a4-4899-8339-e81f87f69ab8" providerId="AD" clId="Web-{250CDF55-1933-4534-B958-6B75C3B784FA}" dt="2023-04-12T07:53:23.102" v="3"/>
        <pc:sldMkLst>
          <pc:docMk/>
          <pc:sldMk cId="3561608010" sldId="272"/>
        </pc:sldMkLst>
      </pc:sldChg>
      <pc:sldChg chg="modSp">
        <pc:chgData name="Vlastimil Šimek" userId="S::vlastimil.simek@broumov2028.cz::d26b9c67-66a4-4899-8339-e81f87f69ab8" providerId="AD" clId="Web-{250CDF55-1933-4534-B958-6B75C3B784FA}" dt="2023-04-12T07:58:59.951" v="37" actId="20577"/>
        <pc:sldMkLst>
          <pc:docMk/>
          <pc:sldMk cId="1764931611" sldId="291"/>
        </pc:sldMkLst>
        <pc:spChg chg="mod">
          <ac:chgData name="Vlastimil Šimek" userId="S::vlastimil.simek@broumov2028.cz::d26b9c67-66a4-4899-8339-e81f87f69ab8" providerId="AD" clId="Web-{250CDF55-1933-4534-B958-6B75C3B784FA}" dt="2023-04-12T07:58:59.951" v="37" actId="20577"/>
          <ac:spMkLst>
            <pc:docMk/>
            <pc:sldMk cId="1764931611" sldId="291"/>
            <ac:spMk id="3" creationId="{BEC58CA4-2198-89C3-6519-3BE5FDFB404B}"/>
          </ac:spMkLst>
        </pc:spChg>
      </pc:sldChg>
      <pc:sldChg chg="mod setBg">
        <pc:chgData name="Vlastimil Šimek" userId="S::vlastimil.simek@broumov2028.cz::d26b9c67-66a4-4899-8339-e81f87f69ab8" providerId="AD" clId="Web-{250CDF55-1933-4534-B958-6B75C3B784FA}" dt="2023-04-12T07:52:52.304" v="1"/>
        <pc:sldMkLst>
          <pc:docMk/>
          <pc:sldMk cId="3516837027" sldId="294"/>
        </pc:sldMkLst>
      </pc:sldChg>
      <pc:sldChg chg="modSp modNotes">
        <pc:chgData name="Vlastimil Šimek" userId="S::vlastimil.simek@broumov2028.cz::d26b9c67-66a4-4899-8339-e81f87f69ab8" providerId="AD" clId="Web-{250CDF55-1933-4534-B958-6B75C3B784FA}" dt="2023-04-12T08:00:11.361" v="42" actId="20577"/>
        <pc:sldMkLst>
          <pc:docMk/>
          <pc:sldMk cId="1525577014" sldId="298"/>
        </pc:sldMkLst>
        <pc:spChg chg="mod">
          <ac:chgData name="Vlastimil Šimek" userId="S::vlastimil.simek@broumov2028.cz::d26b9c67-66a4-4899-8339-e81f87f69ab8" providerId="AD" clId="Web-{250CDF55-1933-4534-B958-6B75C3B784FA}" dt="2023-04-12T08:00:11.361" v="42" actId="20577"/>
          <ac:spMkLst>
            <pc:docMk/>
            <pc:sldMk cId="1525577014" sldId="298"/>
            <ac:spMk id="3" creationId="{BEC58CA4-2198-89C3-6519-3BE5FDFB404B}"/>
          </ac:spMkLst>
        </pc:spChg>
      </pc:sldChg>
      <pc:sldChg chg="addSp delSp modSp modNotes">
        <pc:chgData name="Vlastimil Šimek" userId="S::vlastimil.simek@broumov2028.cz::d26b9c67-66a4-4899-8339-e81f87f69ab8" providerId="AD" clId="Web-{250CDF55-1933-4534-B958-6B75C3B784FA}" dt="2023-04-12T07:58:10.354" v="31" actId="1076"/>
        <pc:sldMkLst>
          <pc:docMk/>
          <pc:sldMk cId="1883736483" sldId="299"/>
        </pc:sldMkLst>
        <pc:spChg chg="mod">
          <ac:chgData name="Vlastimil Šimek" userId="S::vlastimil.simek@broumov2028.cz::d26b9c67-66a4-4899-8339-e81f87f69ab8" providerId="AD" clId="Web-{250CDF55-1933-4534-B958-6B75C3B784FA}" dt="2023-04-12T07:57:45.040" v="24" actId="1076"/>
          <ac:spMkLst>
            <pc:docMk/>
            <pc:sldMk cId="1883736483" sldId="299"/>
            <ac:spMk id="2" creationId="{852CED48-2495-AD44-0D5F-DF1390F6AC32}"/>
          </ac:spMkLst>
        </pc:spChg>
        <pc:spChg chg="add del mod">
          <ac:chgData name="Vlastimil Šimek" userId="S::vlastimil.simek@broumov2028.cz::d26b9c67-66a4-4899-8339-e81f87f69ab8" providerId="AD" clId="Web-{250CDF55-1933-4534-B958-6B75C3B784FA}" dt="2023-04-12T07:57:49.243" v="25"/>
          <ac:spMkLst>
            <pc:docMk/>
            <pc:sldMk cId="1883736483" sldId="299"/>
            <ac:spMk id="5" creationId="{961EAA3D-A593-52B1-B1D3-0F449D458704}"/>
          </ac:spMkLst>
        </pc:spChg>
        <pc:spChg chg="del mod">
          <ac:chgData name="Vlastimil Šimek" userId="S::vlastimil.simek@broumov2028.cz::d26b9c67-66a4-4899-8339-e81f87f69ab8" providerId="AD" clId="Web-{250CDF55-1933-4534-B958-6B75C3B784FA}" dt="2023-04-12T07:57:32.867" v="18"/>
          <ac:spMkLst>
            <pc:docMk/>
            <pc:sldMk cId="1883736483" sldId="299"/>
            <ac:spMk id="7" creationId="{455ECA5F-4210-A435-E52D-09E996118B95}"/>
          </ac:spMkLst>
        </pc:spChg>
        <pc:picChg chg="mod">
          <ac:chgData name="Vlastimil Šimek" userId="S::vlastimil.simek@broumov2028.cz::d26b9c67-66a4-4899-8339-e81f87f69ab8" providerId="AD" clId="Web-{250CDF55-1933-4534-B958-6B75C3B784FA}" dt="2023-04-12T07:58:10.354" v="31" actId="1076"/>
          <ac:picMkLst>
            <pc:docMk/>
            <pc:sldMk cId="1883736483" sldId="299"/>
            <ac:picMk id="13" creationId="{0D2326A2-81EA-C213-7B1C-929C2CDBFDE9}"/>
          </ac:picMkLst>
        </pc:picChg>
        <pc:picChg chg="mod">
          <ac:chgData name="Vlastimil Šimek" userId="S::vlastimil.simek@broumov2028.cz::d26b9c67-66a4-4899-8339-e81f87f69ab8" providerId="AD" clId="Web-{250CDF55-1933-4534-B958-6B75C3B784FA}" dt="2023-04-12T07:58:03.385" v="29" actId="1076"/>
          <ac:picMkLst>
            <pc:docMk/>
            <pc:sldMk cId="1883736483" sldId="299"/>
            <ac:picMk id="15" creationId="{6530D0C0-0CC6-9BDF-2E4B-46A11373DF78}"/>
          </ac:picMkLst>
        </pc:picChg>
      </pc:sldChg>
    </pc:docChg>
  </pc:docChgLst>
  <pc:docChgLst>
    <pc:chgData name="Marie Silondi" userId="S::marie.silondi@aprb.cz::baa702b2-c73e-425a-966d-77abce715ed2" providerId="AD" clId="Web-{A96B1C04-AE85-EE34-B15D-BC156565D1D4}"/>
    <pc:docChg chg="modSld">
      <pc:chgData name="Marie Silondi" userId="S::marie.silondi@aprb.cz::baa702b2-c73e-425a-966d-77abce715ed2" providerId="AD" clId="Web-{A96B1C04-AE85-EE34-B15D-BC156565D1D4}" dt="2023-04-12T07:23:51.133" v="119"/>
      <pc:docMkLst>
        <pc:docMk/>
      </pc:docMkLst>
      <pc:sldChg chg="modNotes">
        <pc:chgData name="Marie Silondi" userId="S::marie.silondi@aprb.cz::baa702b2-c73e-425a-966d-77abce715ed2" providerId="AD" clId="Web-{A96B1C04-AE85-EE34-B15D-BC156565D1D4}" dt="2023-04-12T07:23:09.772" v="110"/>
        <pc:sldMkLst>
          <pc:docMk/>
          <pc:sldMk cId="124792367" sldId="280"/>
        </pc:sldMkLst>
      </pc:sldChg>
      <pc:sldChg chg="modNotes">
        <pc:chgData name="Marie Silondi" userId="S::marie.silondi@aprb.cz::baa702b2-c73e-425a-966d-77abce715ed2" providerId="AD" clId="Web-{A96B1C04-AE85-EE34-B15D-BC156565D1D4}" dt="2023-04-12T07:23:51.133" v="119"/>
        <pc:sldMkLst>
          <pc:docMk/>
          <pc:sldMk cId="1883736483" sldId="299"/>
        </pc:sldMkLst>
      </pc:sldChg>
      <pc:sldChg chg="modNotes">
        <pc:chgData name="Marie Silondi" userId="S::marie.silondi@aprb.cz::baa702b2-c73e-425a-966d-77abce715ed2" providerId="AD" clId="Web-{A96B1C04-AE85-EE34-B15D-BC156565D1D4}" dt="2023-04-12T07:11:12.483" v="12"/>
        <pc:sldMkLst>
          <pc:docMk/>
          <pc:sldMk cId="1029933173" sldId="300"/>
        </pc:sldMkLst>
      </pc:sldChg>
    </pc:docChg>
  </pc:docChgLst>
  <pc:docChgLst>
    <pc:chgData name="Vlastimil Šimek" userId="S::vlastimil.simek@broumov2028.cz::d26b9c67-66a4-4899-8339-e81f87f69ab8" providerId="AD" clId="Web-{DEF03530-C240-4417-A812-F33501C0F50B}"/>
    <pc:docChg chg="delSld modSld">
      <pc:chgData name="Vlastimil Šimek" userId="S::vlastimil.simek@broumov2028.cz::d26b9c67-66a4-4899-8339-e81f87f69ab8" providerId="AD" clId="Web-{DEF03530-C240-4417-A812-F33501C0F50B}" dt="2023-04-12T08:28:37.998" v="67" actId="1076"/>
      <pc:docMkLst>
        <pc:docMk/>
      </pc:docMkLst>
      <pc:sldChg chg="del">
        <pc:chgData name="Vlastimil Šimek" userId="S::vlastimil.simek@broumov2028.cz::d26b9c67-66a4-4899-8339-e81f87f69ab8" providerId="AD" clId="Web-{DEF03530-C240-4417-A812-F33501C0F50B}" dt="2023-04-12T08:27:40.513" v="20"/>
        <pc:sldMkLst>
          <pc:docMk/>
          <pc:sldMk cId="323526829" sldId="258"/>
        </pc:sldMkLst>
      </pc:sldChg>
      <pc:sldChg chg="delSp">
        <pc:chgData name="Vlastimil Šimek" userId="S::vlastimil.simek@broumov2028.cz::d26b9c67-66a4-4899-8339-e81f87f69ab8" providerId="AD" clId="Web-{DEF03530-C240-4417-A812-F33501C0F50B}" dt="2023-04-12T08:27:43.607" v="21"/>
        <pc:sldMkLst>
          <pc:docMk/>
          <pc:sldMk cId="4197617426" sldId="261"/>
        </pc:sldMkLst>
        <pc:spChg chg="del">
          <ac:chgData name="Vlastimil Šimek" userId="S::vlastimil.simek@broumov2028.cz::d26b9c67-66a4-4899-8339-e81f87f69ab8" providerId="AD" clId="Web-{DEF03530-C240-4417-A812-F33501C0F50B}" dt="2023-04-12T08:27:43.607" v="21"/>
          <ac:spMkLst>
            <pc:docMk/>
            <pc:sldMk cId="4197617426" sldId="261"/>
            <ac:spMk id="3" creationId="{75410AFA-1061-CD2A-2D6D-2D89CE956AA7}"/>
          </ac:spMkLst>
        </pc:spChg>
      </pc:sldChg>
      <pc:sldChg chg="modSp delCm">
        <pc:chgData name="Vlastimil Šimek" userId="S::vlastimil.simek@broumov2028.cz::d26b9c67-66a4-4899-8339-e81f87f69ab8" providerId="AD" clId="Web-{DEF03530-C240-4417-A812-F33501C0F50B}" dt="2023-04-12T08:27:33.466" v="19"/>
        <pc:sldMkLst>
          <pc:docMk/>
          <pc:sldMk cId="3534139404" sldId="283"/>
        </pc:sldMkLst>
        <pc:spChg chg="mod">
          <ac:chgData name="Vlastimil Šimek" userId="S::vlastimil.simek@broumov2028.cz::d26b9c67-66a4-4899-8339-e81f87f69ab8" providerId="AD" clId="Web-{DEF03530-C240-4417-A812-F33501C0F50B}" dt="2023-04-12T08:27:33.231" v="18" actId="20577"/>
          <ac:spMkLst>
            <pc:docMk/>
            <pc:sldMk cId="3534139404" sldId="283"/>
            <ac:spMk id="3" creationId="{BBA68C26-1F86-4EA1-DE5B-6B985D9741C1}"/>
          </ac:spMkLst>
        </pc:spChg>
        <pc:extLst>
          <p:ext xmlns:p="http://schemas.openxmlformats.org/presentationml/2006/main" uri="{D6D511B9-2390-475A-947B-AFAB55BFBCF1}">
            <pc226:cmChg xmlns:pc226="http://schemas.microsoft.com/office/powerpoint/2022/06/main/command" chg="del">
              <pc226:chgData name="Vlastimil Šimek" userId="S::vlastimil.simek@broumov2028.cz::d26b9c67-66a4-4899-8339-e81f87f69ab8" providerId="AD" clId="Web-{DEF03530-C240-4417-A812-F33501C0F50B}" dt="2023-04-12T08:27:33.466" v="19"/>
              <pc2:cmMkLst xmlns:pc2="http://schemas.microsoft.com/office/powerpoint/2019/9/main/command">
                <pc:docMk/>
                <pc:sldMk cId="3534139404" sldId="283"/>
                <pc2:cmMk id="{AEDF178C-BE38-474A-AE9E-7511B022DD8A}"/>
              </pc2:cmMkLst>
            </pc226:cmChg>
          </p:ext>
        </pc:extLst>
      </pc:sldChg>
      <pc:sldChg chg="modSp">
        <pc:chgData name="Vlastimil Šimek" userId="S::vlastimil.simek@broumov2028.cz::d26b9c67-66a4-4899-8339-e81f87f69ab8" providerId="AD" clId="Web-{DEF03530-C240-4417-A812-F33501C0F50B}" dt="2023-04-12T08:28:37.998" v="67" actId="1076"/>
        <pc:sldMkLst>
          <pc:docMk/>
          <pc:sldMk cId="1029933173" sldId="300"/>
        </pc:sldMkLst>
        <pc:spChg chg="mod">
          <ac:chgData name="Vlastimil Šimek" userId="S::vlastimil.simek@broumov2028.cz::d26b9c67-66a4-4899-8339-e81f87f69ab8" providerId="AD" clId="Web-{DEF03530-C240-4417-A812-F33501C0F50B}" dt="2023-04-12T08:28:37.998" v="67" actId="1076"/>
          <ac:spMkLst>
            <pc:docMk/>
            <pc:sldMk cId="1029933173" sldId="300"/>
            <ac:spMk id="7" creationId="{455ECA5F-4210-A435-E52D-09E996118B95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2134C6-6AD6-4BEB-B3B8-C254EC254BF6}" type="datetimeFigureOut">
              <a:rPr lang="cs-CZ" smtClean="0"/>
              <a:t>12.04.2023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12BC22-4B00-45E7-9E27-BFB77E5C5DC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83511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>
              <a:cs typeface="Calibri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D12BC22-4B00-45E7-9E27-BFB77E5C5DCF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741217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/>
              <a:t>Z národního hlediska jsme považováni za periferii; z pohledu Evropy jsme téměř v srdci</a:t>
            </a:r>
          </a:p>
          <a:p>
            <a:r>
              <a:rPr lang="cs-CZ"/>
              <a:t>V podobné krajině nebo vesnici žije až 30 % Evropanů. Přestože je Broumovsko v České republice a Polsku vnímáno jako obtížné místo pro život, velmi doufáme, že náš vztah k přírodě má vnitřní sílu čelit výzvám a uzdravovat Evropu zevnitř.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D12BC22-4B00-45E7-9E27-BFB77E5C5DCF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94249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err="1">
                <a:cs typeface="+mn-lt"/>
              </a:rPr>
              <a:t>Kreativní</a:t>
            </a:r>
            <a:r>
              <a:rPr lang="en-US">
                <a:cs typeface="+mn-lt"/>
              </a:rPr>
              <a:t> </a:t>
            </a:r>
            <a:r>
              <a:rPr lang="en-US" err="1">
                <a:cs typeface="+mn-lt"/>
              </a:rPr>
              <a:t>poutník</a:t>
            </a:r>
            <a:r>
              <a:rPr lang="en-US">
                <a:cs typeface="+mn-lt"/>
              </a:rPr>
              <a:t> s </a:t>
            </a:r>
            <a:r>
              <a:rPr lang="en-US" err="1">
                <a:cs typeface="+mn-lt"/>
              </a:rPr>
              <a:t>konceptem</a:t>
            </a:r>
            <a:r>
              <a:rPr lang="en-US">
                <a:cs typeface="+mn-lt"/>
              </a:rPr>
              <a:t> </a:t>
            </a:r>
            <a:r>
              <a:rPr lang="en-US" err="1">
                <a:cs typeface="+mn-lt"/>
              </a:rPr>
              <a:t>jsme</a:t>
            </a:r>
            <a:r>
              <a:rPr lang="en-US">
                <a:cs typeface="+mn-lt"/>
              </a:rPr>
              <a:t> </a:t>
            </a:r>
            <a:r>
              <a:rPr lang="en-US" err="1">
                <a:cs typeface="+mn-lt"/>
              </a:rPr>
              <a:t>uspěli</a:t>
            </a:r>
            <a:r>
              <a:rPr lang="en-US">
                <a:cs typeface="+mn-lt"/>
              </a:rPr>
              <a:t> - </a:t>
            </a:r>
            <a:r>
              <a:rPr lang="en-US" err="1">
                <a:cs typeface="+mn-lt"/>
              </a:rPr>
              <a:t>naše</a:t>
            </a:r>
            <a:r>
              <a:rPr lang="en-US">
                <a:cs typeface="+mn-lt"/>
              </a:rPr>
              <a:t> </a:t>
            </a:r>
            <a:r>
              <a:rPr lang="en-US" err="1">
                <a:cs typeface="+mn-lt"/>
              </a:rPr>
              <a:t>témata</a:t>
            </a:r>
            <a:r>
              <a:rPr lang="en-US">
                <a:cs typeface="+mn-lt"/>
              </a:rPr>
              <a:t> </a:t>
            </a:r>
            <a:r>
              <a:rPr lang="en-US" err="1">
                <a:cs typeface="+mn-lt"/>
              </a:rPr>
              <a:t>rezonují</a:t>
            </a:r>
            <a:r>
              <a:rPr lang="en-US">
                <a:cs typeface="+mn-lt"/>
              </a:rPr>
              <a:t> po </a:t>
            </a:r>
            <a:r>
              <a:rPr lang="en-US" err="1">
                <a:cs typeface="+mn-lt"/>
              </a:rPr>
              <a:t>Evropě</a:t>
            </a:r>
            <a:r>
              <a:rPr lang="en-US">
                <a:cs typeface="+mn-lt"/>
              </a:rPr>
              <a:t> a </a:t>
            </a:r>
            <a:r>
              <a:rPr lang="en-US" err="1">
                <a:cs typeface="+mn-lt"/>
              </a:rPr>
              <a:t>mezinárodní</a:t>
            </a:r>
            <a:r>
              <a:rPr lang="en-US">
                <a:cs typeface="+mn-lt"/>
              </a:rPr>
              <a:t> </a:t>
            </a:r>
            <a:r>
              <a:rPr lang="en-US" err="1">
                <a:cs typeface="+mn-lt"/>
              </a:rPr>
              <a:t>porota</a:t>
            </a:r>
            <a:r>
              <a:rPr lang="en-US">
                <a:cs typeface="+mn-lt"/>
              </a:rPr>
              <a:t> je </a:t>
            </a:r>
            <a:r>
              <a:rPr lang="en-US" err="1">
                <a:cs typeface="+mn-lt"/>
              </a:rPr>
              <a:t>velmi</a:t>
            </a:r>
            <a:r>
              <a:rPr lang="en-US">
                <a:cs typeface="+mn-lt"/>
              </a:rPr>
              <a:t> </a:t>
            </a:r>
            <a:r>
              <a:rPr lang="en-US" err="1">
                <a:cs typeface="+mn-lt"/>
              </a:rPr>
              <a:t>ocenila</a:t>
            </a:r>
            <a:r>
              <a:rPr lang="en-US">
                <a:cs typeface="+mn-lt"/>
              </a:rPr>
              <a:t>.</a:t>
            </a:r>
          </a:p>
          <a:p>
            <a:r>
              <a:rPr lang="en-US" err="1">
                <a:cs typeface="+mn-lt"/>
              </a:rPr>
              <a:t>Porazili</a:t>
            </a:r>
            <a:r>
              <a:rPr lang="en-US">
                <a:cs typeface="+mn-lt"/>
              </a:rPr>
              <a:t> </a:t>
            </a:r>
            <a:r>
              <a:rPr lang="en-US" err="1">
                <a:cs typeface="+mn-lt"/>
              </a:rPr>
              <a:t>jsme</a:t>
            </a:r>
            <a:r>
              <a:rPr lang="en-US">
                <a:cs typeface="+mn-lt"/>
              </a:rPr>
              <a:t> </a:t>
            </a:r>
            <a:r>
              <a:rPr lang="en-US" err="1">
                <a:cs typeface="+mn-lt"/>
              </a:rPr>
              <a:t>krajská</a:t>
            </a:r>
            <a:r>
              <a:rPr lang="en-US">
                <a:cs typeface="+mn-lt"/>
              </a:rPr>
              <a:t> </a:t>
            </a:r>
            <a:r>
              <a:rPr lang="en-US" err="1">
                <a:cs typeface="+mn-lt"/>
              </a:rPr>
              <a:t>města</a:t>
            </a:r>
            <a:r>
              <a:rPr lang="en-US">
                <a:cs typeface="+mn-lt"/>
              </a:rPr>
              <a:t> Brno a Liberec.</a:t>
            </a:r>
          </a:p>
          <a:p>
            <a:br>
              <a:rPr lang="en-US">
                <a:cs typeface="+mn-lt"/>
              </a:rPr>
            </a:br>
            <a:br>
              <a:rPr lang="en-US">
                <a:cs typeface="+mn-lt"/>
              </a:rPr>
            </a:br>
            <a:br>
              <a:rPr lang="en-US">
                <a:cs typeface="+mn-lt"/>
              </a:rPr>
            </a:br>
            <a:endParaRPr lang="en-US">
              <a:cs typeface="+mn-lt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D12BC22-4B00-45E7-9E27-BFB77E5C5DCF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546604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/>
              <a:t>Pilzno 2015 jako przykład, że zdobycie tytułu ESK może stać się punktem zwrotnym w nawiązywaniu długotrwałych relacji z sąsiadami – w przypadku Pilzna z Bawarią.</a:t>
            </a:r>
          </a:p>
          <a:p>
            <a:r>
              <a:rPr lang="pl-PL" err="1"/>
              <a:t>Plzeň</a:t>
            </a:r>
            <a:r>
              <a:rPr lang="pl-PL"/>
              <a:t> 2015 jako </a:t>
            </a:r>
            <a:r>
              <a:rPr lang="pl-PL" err="1"/>
              <a:t>příklad</a:t>
            </a:r>
            <a:r>
              <a:rPr lang="pl-PL"/>
              <a:t> </a:t>
            </a:r>
            <a:r>
              <a:rPr lang="pl-PL" err="1"/>
              <a:t>toho</a:t>
            </a:r>
            <a:r>
              <a:rPr lang="pl-PL"/>
              <a:t>, </a:t>
            </a:r>
            <a:r>
              <a:rPr lang="pl-PL" err="1"/>
              <a:t>že</a:t>
            </a:r>
            <a:r>
              <a:rPr lang="pl-PL"/>
              <a:t> </a:t>
            </a:r>
            <a:r>
              <a:rPr lang="pl-PL" err="1"/>
              <a:t>zisk</a:t>
            </a:r>
            <a:r>
              <a:rPr lang="pl-PL"/>
              <a:t> </a:t>
            </a:r>
            <a:r>
              <a:rPr lang="pl-PL" err="1"/>
              <a:t>titulu</a:t>
            </a:r>
            <a:r>
              <a:rPr lang="pl-PL"/>
              <a:t> EHMK </a:t>
            </a:r>
            <a:r>
              <a:rPr lang="pl-PL" err="1"/>
              <a:t>se</a:t>
            </a:r>
            <a:r>
              <a:rPr lang="pl-PL"/>
              <a:t> </a:t>
            </a:r>
            <a:r>
              <a:rPr lang="pl-PL" err="1"/>
              <a:t>může</a:t>
            </a:r>
            <a:r>
              <a:rPr lang="pl-PL"/>
              <a:t> </a:t>
            </a:r>
            <a:r>
              <a:rPr lang="pl-PL" err="1"/>
              <a:t>stát</a:t>
            </a:r>
            <a:r>
              <a:rPr lang="pl-PL"/>
              <a:t> </a:t>
            </a:r>
            <a:r>
              <a:rPr lang="pl-PL" err="1"/>
              <a:t>zlomem</a:t>
            </a:r>
            <a:r>
              <a:rPr lang="pl-PL"/>
              <a:t> v </a:t>
            </a:r>
            <a:r>
              <a:rPr lang="pl-PL" err="1"/>
              <a:t>navazování</a:t>
            </a:r>
            <a:r>
              <a:rPr lang="pl-PL"/>
              <a:t> </a:t>
            </a:r>
            <a:r>
              <a:rPr lang="pl-PL" err="1"/>
              <a:t>dlouhodobých</a:t>
            </a:r>
            <a:r>
              <a:rPr lang="pl-PL"/>
              <a:t> </a:t>
            </a:r>
            <a:r>
              <a:rPr lang="pl-PL" err="1"/>
              <a:t>vztahů</a:t>
            </a:r>
            <a:r>
              <a:rPr lang="pl-PL"/>
              <a:t> </a:t>
            </a:r>
            <a:r>
              <a:rPr lang="pl-PL" err="1"/>
              <a:t>se</a:t>
            </a:r>
            <a:r>
              <a:rPr lang="pl-PL"/>
              <a:t> </a:t>
            </a:r>
            <a:r>
              <a:rPr lang="pl-PL" err="1"/>
              <a:t>sousedy</a:t>
            </a:r>
            <a:r>
              <a:rPr lang="pl-PL"/>
              <a:t> – v </a:t>
            </a:r>
            <a:r>
              <a:rPr lang="pl-PL" err="1"/>
              <a:t>případě</a:t>
            </a:r>
            <a:r>
              <a:rPr lang="pl-PL"/>
              <a:t> </a:t>
            </a:r>
            <a:r>
              <a:rPr lang="pl-PL" err="1"/>
              <a:t>Plzeň</a:t>
            </a:r>
            <a:r>
              <a:rPr lang="pl-PL"/>
              <a:t> s </a:t>
            </a:r>
            <a:r>
              <a:rPr lang="pl-PL" err="1"/>
              <a:t>Bavorskem</a:t>
            </a:r>
            <a:r>
              <a:rPr lang="pl-PL"/>
              <a:t>.</a:t>
            </a:r>
            <a:endParaRPr lang="pl-PL">
              <a:cs typeface="Calibri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D12BC22-4B00-45E7-9E27-BFB77E5C5DCF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702792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200">
                <a:solidFill>
                  <a:schemeClr val="tx1">
                    <a:lumMod val="75000"/>
                    <a:lumOff val="25000"/>
                  </a:schemeClr>
                </a:solidFill>
                <a:latin typeface="Gopher Text"/>
              </a:rPr>
              <a:t>Fondu malých projektů z programu </a:t>
            </a:r>
            <a:r>
              <a:rPr lang="cs-CZ" sz="1200" err="1">
                <a:solidFill>
                  <a:schemeClr val="tx1">
                    <a:lumMod val="75000"/>
                    <a:lumOff val="25000"/>
                  </a:schemeClr>
                </a:solidFill>
                <a:latin typeface="Gopher Text"/>
              </a:rPr>
              <a:t>Interreg</a:t>
            </a:r>
            <a:r>
              <a:rPr lang="cs-CZ" sz="1200">
                <a:solidFill>
                  <a:schemeClr val="tx1">
                    <a:lumMod val="75000"/>
                    <a:lumOff val="25000"/>
                  </a:schemeClr>
                </a:solidFill>
                <a:latin typeface="Gopher Text"/>
              </a:rPr>
              <a:t> Česko-Polsko 2021-2027, prioritní osa 4, specifický cíl 4.2 Prohloubení přeshraničních vazeb obyvatel a institucí česko-polského pohraničí, pro projekty v souladu s Broumov 2028 s realizací projektů do konce roku 2028 v rámci rozvoje kulturně – komunitní spolupráce mezi českými a polskými partnery</a:t>
            </a:r>
          </a:p>
          <a:p>
            <a:r>
              <a:rPr lang="cs-CZ">
                <a:solidFill>
                  <a:srgbClr val="404040"/>
                </a:solidFill>
              </a:rPr>
              <a:t>W </a:t>
            </a:r>
            <a:r>
              <a:rPr lang="cs-CZ" err="1">
                <a:solidFill>
                  <a:srgbClr val="404040"/>
                </a:solidFill>
              </a:rPr>
              <a:t>dniu</a:t>
            </a:r>
            <a:r>
              <a:rPr lang="cs-CZ">
                <a:solidFill>
                  <a:srgbClr val="404040"/>
                </a:solidFill>
              </a:rPr>
              <a:t> 4 </a:t>
            </a:r>
            <a:r>
              <a:rPr lang="cs-CZ" err="1">
                <a:solidFill>
                  <a:srgbClr val="404040"/>
                </a:solidFill>
              </a:rPr>
              <a:t>kwietnia</a:t>
            </a:r>
            <a:r>
              <a:rPr lang="cs-CZ">
                <a:solidFill>
                  <a:srgbClr val="404040"/>
                </a:solidFill>
              </a:rPr>
              <a:t> Euroregion </a:t>
            </a:r>
            <a:r>
              <a:rPr lang="cs-CZ" err="1">
                <a:solidFill>
                  <a:srgbClr val="404040"/>
                </a:solidFill>
              </a:rPr>
              <a:t>Glacensis</a:t>
            </a:r>
            <a:r>
              <a:rPr lang="cs-CZ">
                <a:solidFill>
                  <a:srgbClr val="404040"/>
                </a:solidFill>
              </a:rPr>
              <a:t> </a:t>
            </a:r>
            <a:r>
              <a:rPr lang="cs-CZ" err="1">
                <a:solidFill>
                  <a:srgbClr val="404040"/>
                </a:solidFill>
              </a:rPr>
              <a:t>zatwierdził</a:t>
            </a:r>
            <a:r>
              <a:rPr lang="cs-CZ">
                <a:solidFill>
                  <a:srgbClr val="404040"/>
                </a:solidFill>
              </a:rPr>
              <a:t> memorandum o </a:t>
            </a:r>
            <a:r>
              <a:rPr lang="cs-CZ" err="1">
                <a:solidFill>
                  <a:srgbClr val="404040"/>
                </a:solidFill>
              </a:rPr>
              <a:t>współpracy</a:t>
            </a:r>
            <a:r>
              <a:rPr lang="cs-CZ">
                <a:solidFill>
                  <a:srgbClr val="404040"/>
                </a:solidFill>
              </a:rPr>
              <a:t> w celu </a:t>
            </a:r>
            <a:r>
              <a:rPr lang="cs-CZ" err="1">
                <a:solidFill>
                  <a:srgbClr val="404040"/>
                </a:solidFill>
              </a:rPr>
              <a:t>wsparcia</a:t>
            </a:r>
            <a:r>
              <a:rPr lang="cs-CZ">
                <a:solidFill>
                  <a:srgbClr val="404040"/>
                </a:solidFill>
              </a:rPr>
              <a:t> projektu ESK Broumov 2028</a:t>
            </a:r>
            <a:endParaRPr lang="cs-CZ"/>
          </a:p>
          <a:p>
            <a:r>
              <a:rPr lang="cs-CZ" err="1">
                <a:solidFill>
                  <a:srgbClr val="404040"/>
                </a:solidFill>
              </a:rPr>
              <a:t>Alokacja</a:t>
            </a:r>
            <a:r>
              <a:rPr lang="cs-CZ">
                <a:solidFill>
                  <a:srgbClr val="404040"/>
                </a:solidFill>
              </a:rPr>
              <a:t> </a:t>
            </a:r>
            <a:r>
              <a:rPr lang="cs-CZ" err="1">
                <a:solidFill>
                  <a:srgbClr val="404040"/>
                </a:solidFill>
              </a:rPr>
              <a:t>środków</a:t>
            </a:r>
            <a:r>
              <a:rPr lang="cs-CZ">
                <a:solidFill>
                  <a:srgbClr val="404040"/>
                </a:solidFill>
              </a:rPr>
              <a:t> na ten cel w </a:t>
            </a:r>
            <a:r>
              <a:rPr lang="cs-CZ" err="1">
                <a:solidFill>
                  <a:srgbClr val="404040"/>
                </a:solidFill>
              </a:rPr>
              <a:t>przypadku</a:t>
            </a:r>
            <a:r>
              <a:rPr lang="cs-CZ">
                <a:solidFill>
                  <a:srgbClr val="404040"/>
                </a:solidFill>
              </a:rPr>
              <a:t> </a:t>
            </a:r>
            <a:r>
              <a:rPr lang="cs-CZ" err="1">
                <a:solidFill>
                  <a:srgbClr val="404040"/>
                </a:solidFill>
              </a:rPr>
              <a:t>zdobycia</a:t>
            </a:r>
            <a:r>
              <a:rPr lang="cs-CZ">
                <a:solidFill>
                  <a:srgbClr val="404040"/>
                </a:solidFill>
              </a:rPr>
              <a:t> </a:t>
            </a:r>
            <a:r>
              <a:rPr lang="cs-CZ" err="1">
                <a:solidFill>
                  <a:srgbClr val="404040"/>
                </a:solidFill>
              </a:rPr>
              <a:t>tytułu</a:t>
            </a:r>
            <a:r>
              <a:rPr lang="cs-CZ">
                <a:solidFill>
                  <a:srgbClr val="404040"/>
                </a:solidFill>
              </a:rPr>
              <a:t> EK </a:t>
            </a:r>
            <a:r>
              <a:rPr lang="cs-CZ" err="1">
                <a:solidFill>
                  <a:srgbClr val="404040"/>
                </a:solidFill>
              </a:rPr>
              <a:t>wyniesie</a:t>
            </a:r>
            <a:r>
              <a:rPr lang="cs-CZ">
                <a:solidFill>
                  <a:srgbClr val="404040"/>
                </a:solidFill>
              </a:rPr>
              <a:t> 500.000 EUR.</a:t>
            </a:r>
            <a:endParaRPr lang="cs-CZ"/>
          </a:p>
          <a:p>
            <a:endParaRPr lang="cs-CZ">
              <a:cs typeface="Calibri" panose="020F0502020204030204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D12BC22-4B00-45E7-9E27-BFB77E5C5DCF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2851784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Mamy </a:t>
            </a:r>
            <a:r>
              <a:rPr lang="en-US" err="1"/>
              <a:t>wsparcie</a:t>
            </a:r>
            <a:r>
              <a:rPr lang="en-US"/>
              <a:t> z </a:t>
            </a:r>
            <a:r>
              <a:rPr lang="en-US" err="1"/>
              <a:t>Hradca</a:t>
            </a:r>
            <a:r>
              <a:rPr lang="en-US"/>
              <a:t> Králové a </a:t>
            </a:r>
            <a:r>
              <a:rPr lang="en-US" err="1"/>
              <a:t>Wrocławia</a:t>
            </a:r>
            <a:r>
              <a:rPr lang="en-US"/>
              <a:t>. </a:t>
            </a:r>
            <a:r>
              <a:rPr lang="en-US" err="1"/>
              <a:t>Wrocław</a:t>
            </a:r>
            <a:r>
              <a:rPr lang="en-US"/>
              <a:t> </a:t>
            </a:r>
            <a:r>
              <a:rPr lang="en-US" err="1"/>
              <a:t>i</a:t>
            </a:r>
            <a:r>
              <a:rPr lang="en-US"/>
              <a:t> Hradec Králové </a:t>
            </a:r>
            <a:r>
              <a:rPr lang="en-US" err="1"/>
              <a:t>przygotowały</a:t>
            </a:r>
            <a:r>
              <a:rPr lang="en-US"/>
              <a:t> </a:t>
            </a:r>
            <a:r>
              <a:rPr lang="en-US" err="1"/>
              <a:t>specjalny</a:t>
            </a:r>
            <a:r>
              <a:rPr lang="en-US"/>
              <a:t> </a:t>
            </a:r>
            <a:r>
              <a:rPr lang="en-US" err="1"/>
              <a:t>konkurs</a:t>
            </a:r>
            <a:r>
              <a:rPr lang="en-US"/>
              <a:t> </a:t>
            </a:r>
            <a:r>
              <a:rPr lang="en-US" err="1"/>
              <a:t>grantowy</a:t>
            </a:r>
            <a:r>
              <a:rPr lang="en-US"/>
              <a:t> </a:t>
            </a:r>
            <a:r>
              <a:rPr lang="en-US" err="1"/>
              <a:t>dla</a:t>
            </a:r>
            <a:r>
              <a:rPr lang="en-US"/>
              <a:t> </a:t>
            </a:r>
            <a:r>
              <a:rPr lang="en-US" err="1"/>
              <a:t>organizacji</a:t>
            </a:r>
            <a:r>
              <a:rPr lang="en-US"/>
              <a:t> </a:t>
            </a:r>
            <a:r>
              <a:rPr lang="en-US" err="1"/>
              <a:t>pozarzadowych</a:t>
            </a:r>
            <a:r>
              <a:rPr lang="en-US"/>
              <a:t>.</a:t>
            </a:r>
            <a:endParaRPr lang="cs-CZ">
              <a:cs typeface="Calibri" panose="020F0502020204030204"/>
            </a:endParaRPr>
          </a:p>
          <a:p>
            <a:r>
              <a:rPr lang="pl"/>
              <a:t>Projekty transgraniczne PL-CZ </a:t>
            </a:r>
            <a:r>
              <a:rPr lang="pl" err="1"/>
              <a:t>Broumov</a:t>
            </a:r>
            <a:r>
              <a:rPr lang="pl"/>
              <a:t> 2028             </a:t>
            </a:r>
            <a:endParaRPr lang="en-US">
              <a:cs typeface="Calibri" panose="020F0502020204030204"/>
            </a:endParaRPr>
          </a:p>
          <a:p>
            <a:r>
              <a:rPr lang="pl"/>
              <a:t> </a:t>
            </a:r>
            <a:endParaRPr lang="en-US"/>
          </a:p>
          <a:p>
            <a:r>
              <a:rPr lang="pl"/>
              <a:t>- 2025 r.- 100 000,00 zł,</a:t>
            </a:r>
            <a:endParaRPr lang="en-US"/>
          </a:p>
          <a:p>
            <a:r>
              <a:rPr lang="pl"/>
              <a:t>- 2026 r. - 100 000,00 zł,</a:t>
            </a:r>
            <a:endParaRPr lang="en-US"/>
          </a:p>
          <a:p>
            <a:r>
              <a:rPr lang="pl"/>
              <a:t>- 2027 r. - 100 000,00 zł,</a:t>
            </a:r>
            <a:endParaRPr lang="en-US"/>
          </a:p>
          <a:p>
            <a:r>
              <a:rPr lang="pl"/>
              <a:t>Tak jak rozmawialiśmy środki będą wydatkowane w formie otwartego konkursu ofert dla polskich NGO na działania wspierające </a:t>
            </a:r>
            <a:r>
              <a:rPr lang="pl" err="1"/>
              <a:t>Broumov</a:t>
            </a:r>
            <a:r>
              <a:rPr lang="pl"/>
              <a:t> 2028 i realizowane w partnerstwie z czeskimi NGO.</a:t>
            </a:r>
            <a:endParaRPr lang="en-US"/>
          </a:p>
          <a:p>
            <a:r>
              <a:rPr lang="en-US"/>
              <a:t> </a:t>
            </a:r>
            <a:endParaRPr lang="cs-CZ">
              <a:cs typeface="Calibri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D12BC22-4B00-45E7-9E27-BFB77E5C5DCF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644995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/>
              <a:t>Do kandydowania włączyliśmy organizacje kulturalne i pozarządowe z Dolnego Śląska. Niektórzy partnerzy z Polski współpracują z naszymi czeskimi partnerami, a niektórzy będą zaangażowani w specjalny program </a:t>
            </a:r>
            <a:r>
              <a:rPr lang="pl-PL" i="1"/>
              <a:t>Świętuj Twórczą Podróż</a:t>
            </a:r>
            <a:r>
              <a:rPr lang="pl-PL"/>
              <a:t>: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D12BC22-4B00-45E7-9E27-BFB77E5C5DCF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084883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/>
              <a:t>Do kandydowania włączyliśmy organizacje kulturalne i pozarządowe z Dolnego Śląska. Niektórzy partnerzy z Polski współpracują z naszymi czeskimi partnerami, a niektórzy będą zaangażowani w specjalny program </a:t>
            </a:r>
            <a:r>
              <a:rPr lang="pl-PL" i="1"/>
              <a:t>Świętuj Twórczą Podróż</a:t>
            </a:r>
            <a:r>
              <a:rPr lang="pl-PL"/>
              <a:t>: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D12BC22-4B00-45E7-9E27-BFB77E5C5DCF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31640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lze upravit styl předlohy.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A43DF-04A3-4662-88CA-28FDED1CFC09}" type="datetimeFigureOut">
              <a:rPr lang="cs-CZ" smtClean="0"/>
              <a:t>12.04.2023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13096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A43DF-04A3-4662-88CA-28FDED1CFC09}" type="datetimeFigureOut">
              <a:rPr lang="cs-CZ" smtClean="0"/>
              <a:t>12.04.2023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553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A43DF-04A3-4662-88CA-28FDED1CFC09}" type="datetimeFigureOut">
              <a:rPr lang="cs-CZ" smtClean="0"/>
              <a:t>12.04.2023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572855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A43DF-04A3-4662-88CA-28FDED1CFC09}" type="datetimeFigureOut">
              <a:rPr lang="cs-CZ" smtClean="0"/>
              <a:t>12.04.2023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61061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A43DF-04A3-4662-88CA-28FDED1CFC09}" type="datetimeFigureOut">
              <a:rPr lang="cs-CZ" smtClean="0"/>
              <a:t>12.04.2023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75780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A43DF-04A3-4662-88CA-28FDED1CFC09}" type="datetimeFigureOut">
              <a:rPr lang="cs-CZ" smtClean="0"/>
              <a:t>12.04.2023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49838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A43DF-04A3-4662-88CA-28FDED1CFC09}" type="datetimeFigureOut">
              <a:rPr lang="cs-CZ" smtClean="0"/>
              <a:t>12.04.2023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37944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A43DF-04A3-4662-88CA-28FDED1CFC09}" type="datetimeFigureOut">
              <a:rPr lang="cs-CZ" smtClean="0"/>
              <a:t>12.04.2023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43075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A43DF-04A3-4662-88CA-28FDED1CFC09}" type="datetimeFigureOut">
              <a:rPr lang="cs-CZ" smtClean="0"/>
              <a:t>12.04.2023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885944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A43DF-04A3-4662-88CA-28FDED1CFC09}" type="datetimeFigureOut">
              <a:rPr lang="cs-CZ" smtClean="0"/>
              <a:t>12.04.2023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71885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A43DF-04A3-4662-88CA-28FDED1CFC09}" type="datetimeFigureOut">
              <a:rPr lang="cs-CZ" smtClean="0"/>
              <a:t>12.04.2023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57874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3A43DF-04A3-4662-88CA-28FDED1CFC09}" type="datetimeFigureOut">
              <a:rPr lang="cs-CZ" smtClean="0"/>
              <a:t>12.04.2023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D58ADA-DDE5-40A5-9BF1-B0BC81F4C7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42523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br>
              <a:rPr lang="cs-CZ">
                <a:cs typeface="Calibri Light"/>
              </a:rPr>
            </a:br>
            <a:br>
              <a:rPr lang="cs-CZ">
                <a:cs typeface="Calibri Light"/>
              </a:rPr>
            </a:br>
            <a:br>
              <a:rPr lang="cs-CZ">
                <a:cs typeface="Calibri Light"/>
              </a:rPr>
            </a:br>
            <a:r>
              <a:rPr lang="cs-CZ">
                <a:cs typeface="Calibri Light"/>
              </a:rPr>
              <a:t> 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endParaRPr lang="cs-CZ">
              <a:cs typeface="Calibri"/>
            </a:endParaRPr>
          </a:p>
        </p:txBody>
      </p:sp>
      <p:pic>
        <p:nvPicPr>
          <p:cNvPr id="4" name="Obrázek 4">
            <a:extLst>
              <a:ext uri="{FF2B5EF4-FFF2-40B4-BE49-F238E27FC236}">
                <a16:creationId xmlns:a16="http://schemas.microsoft.com/office/drawing/2014/main" id="{C87DC979-7FC2-F4E0-37B8-D3291AA530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6908" y="-79019"/>
            <a:ext cx="11658044" cy="7772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95230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7576B19-147D-AC24-B2EB-604BD6B1BA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47655"/>
            <a:ext cx="10515600" cy="2269314"/>
          </a:xfrm>
        </p:spPr>
        <p:txBody>
          <a:bodyPr>
            <a:noAutofit/>
          </a:bodyPr>
          <a:lstStyle/>
          <a:p>
            <a:pPr algn="ctr"/>
            <a:r>
              <a:rPr lang="pl-PL" b="1">
                <a:solidFill>
                  <a:srgbClr val="006DB5"/>
                </a:solidFill>
                <a:latin typeface="Gopher Display Black"/>
                <a:cs typeface="Calibri Light"/>
              </a:rPr>
              <a:t>Finalista tytułu Europejskiej Stolicy Kultury / </a:t>
            </a:r>
            <a:r>
              <a:rPr lang="cs-CZ" b="1">
                <a:solidFill>
                  <a:srgbClr val="006DB5"/>
                </a:solidFill>
                <a:latin typeface="Gopher Display Black"/>
                <a:cs typeface="Calibri Light"/>
              </a:rPr>
              <a:t>Finalista titulu Evropské hlavní město kultury</a:t>
            </a:r>
            <a:br>
              <a:rPr lang="pl-PL" b="1">
                <a:latin typeface="Gopher Display Black" panose="00000A00000000000000" pitchFamily="50" charset="-18"/>
                <a:cs typeface="Calibri Light"/>
              </a:rPr>
            </a:br>
            <a:r>
              <a:rPr lang="cs-CZ" sz="5400" b="1">
                <a:solidFill>
                  <a:srgbClr val="006DB5"/>
                </a:solidFill>
                <a:latin typeface="Gopher Display Black"/>
                <a:cs typeface="Calibri Light"/>
              </a:rPr>
              <a:t>Broumov 2028</a:t>
            </a:r>
            <a:endParaRPr lang="cs-CZ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BA68C26-1F86-4EA1-DE5B-6B985D9741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3531000"/>
            <a:ext cx="10515600" cy="1565876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ctr">
              <a:buNone/>
            </a:pPr>
            <a:r>
              <a:rPr lang="cs-CZ" b="1">
                <a:solidFill>
                  <a:srgbClr val="E94D55"/>
                </a:solidFill>
                <a:latin typeface="Gopher Text"/>
                <a:ea typeface="+mn-lt"/>
                <a:cs typeface="+mn-lt"/>
              </a:rPr>
              <a:t>Marie </a:t>
            </a:r>
            <a:r>
              <a:rPr lang="cs-CZ" b="1" err="1">
                <a:solidFill>
                  <a:srgbClr val="E94D55"/>
                </a:solidFill>
                <a:latin typeface="Gopher Text"/>
                <a:ea typeface="+mn-lt"/>
                <a:cs typeface="+mn-lt"/>
              </a:rPr>
              <a:t>Silondi</a:t>
            </a:r>
            <a:r>
              <a:rPr lang="cs-CZ" b="1">
                <a:solidFill>
                  <a:srgbClr val="E94D55"/>
                </a:solidFill>
                <a:latin typeface="Gopher Text"/>
                <a:ea typeface="+mn-lt"/>
                <a:cs typeface="+mn-lt"/>
              </a:rPr>
              <a:t>, Vlastimil Šimek</a:t>
            </a:r>
            <a:endParaRPr lang="cs-CZ">
              <a:solidFill>
                <a:schemeClr val="tx1">
                  <a:lumMod val="75000"/>
                  <a:lumOff val="25000"/>
                </a:schemeClr>
              </a:solidFill>
              <a:latin typeface="Gopher Text"/>
              <a:ea typeface="+mn-lt"/>
              <a:cs typeface="+mn-lt"/>
            </a:endParaRPr>
          </a:p>
          <a:p>
            <a:pPr marL="0" indent="0" algn="ctr">
              <a:buNone/>
            </a:pPr>
            <a:r>
              <a:rPr lang="cs-CZ" sz="2400">
                <a:solidFill>
                  <a:schemeClr val="tx1">
                    <a:lumMod val="75000"/>
                    <a:lumOff val="25000"/>
                  </a:schemeClr>
                </a:solidFill>
                <a:latin typeface="Gopher Text"/>
                <a:ea typeface="+mn-lt"/>
                <a:cs typeface="+mn-lt"/>
              </a:rPr>
              <a:t>13. 4. 2023</a:t>
            </a:r>
          </a:p>
          <a:p>
            <a:endParaRPr lang="cs-CZ" b="1">
              <a:cs typeface="Calibri"/>
            </a:endParaRPr>
          </a:p>
          <a:p>
            <a:endParaRPr lang="cs-CZ" b="1">
              <a:cs typeface="Calibri"/>
            </a:endParaRPr>
          </a:p>
          <a:p>
            <a:endParaRPr lang="cs-CZ" b="1">
              <a:cs typeface="Calibri"/>
            </a:endParaRPr>
          </a:p>
          <a:p>
            <a:endParaRPr lang="cs-CZ" b="1">
              <a:cs typeface="Calibri"/>
            </a:endParaRPr>
          </a:p>
          <a:p>
            <a:endParaRPr lang="cs-CZ" b="1">
              <a:cs typeface="Calibri"/>
            </a:endParaRPr>
          </a:p>
          <a:p>
            <a:endParaRPr lang="cs-CZ" b="1">
              <a:cs typeface="Calibri"/>
            </a:endParaRP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CB80331F-DD7A-668A-A404-23895FB764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5386" y="4632070"/>
            <a:ext cx="2497376" cy="1655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41394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C694355-297A-9F45-E676-93558D733724}"/>
              </a:ext>
            </a:extLst>
          </p:cNvPr>
          <p:cNvSpPr txBox="1">
            <a:spLocks/>
          </p:cNvSpPr>
          <p:nvPr/>
        </p:nvSpPr>
        <p:spPr>
          <a:xfrm>
            <a:off x="467518" y="317179"/>
            <a:ext cx="7826587" cy="89222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600" b="1">
                <a:solidFill>
                  <a:srgbClr val="006DB5"/>
                </a:solidFill>
                <a:latin typeface="Gopher Display Black" panose="00000A00000000000000" pitchFamily="50" charset="-18"/>
              </a:rPr>
              <a:t>Broumov 2028</a:t>
            </a:r>
            <a:endParaRPr lang="en-US" sz="3600" b="1">
              <a:solidFill>
                <a:srgbClr val="006DB5"/>
              </a:solidFill>
              <a:latin typeface="Gopher Display Black" panose="00000A00000000000000" pitchFamily="50" charset="-18"/>
            </a:endParaRPr>
          </a:p>
        </p:txBody>
      </p:sp>
      <p:pic>
        <p:nvPicPr>
          <p:cNvPr id="15" name="Obrázek 14">
            <a:extLst>
              <a:ext uri="{FF2B5EF4-FFF2-40B4-BE49-F238E27FC236}">
                <a16:creationId xmlns:a16="http://schemas.microsoft.com/office/drawing/2014/main" id="{4F47E666-2AB1-E7D8-DB81-7A9B2F108F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56123"/>
            <a:ext cx="12175269" cy="8119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76174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52CED48-2495-AD44-0D5F-DF1390F6AC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3143" y="307616"/>
            <a:ext cx="6975988" cy="1325563"/>
          </a:xfrm>
        </p:spPr>
        <p:txBody>
          <a:bodyPr>
            <a:normAutofit/>
          </a:bodyPr>
          <a:lstStyle/>
          <a:p>
            <a:r>
              <a:rPr lang="cs-CZ" sz="3600" b="1" err="1">
                <a:solidFill>
                  <a:srgbClr val="006DB5"/>
                </a:solidFill>
                <a:latin typeface="Gopher Display Black"/>
                <a:ea typeface="+mj-lt"/>
                <a:cs typeface="Calibri"/>
              </a:rPr>
              <a:t>Europejska</a:t>
            </a:r>
            <a:r>
              <a:rPr lang="cs-CZ" sz="3600" b="1">
                <a:solidFill>
                  <a:srgbClr val="006DB5"/>
                </a:solidFill>
                <a:latin typeface="Gopher Display Black"/>
                <a:cs typeface="Calibri"/>
              </a:rPr>
              <a:t> </a:t>
            </a:r>
            <a:r>
              <a:rPr lang="cs-CZ" sz="3600" b="1" err="1">
                <a:solidFill>
                  <a:srgbClr val="006DB5"/>
                </a:solidFill>
                <a:latin typeface="Gopher Display Black"/>
                <a:cs typeface="Calibri"/>
              </a:rPr>
              <a:t>Stolica</a:t>
            </a:r>
            <a:r>
              <a:rPr lang="cs-CZ" sz="3600" b="1">
                <a:solidFill>
                  <a:srgbClr val="006DB5"/>
                </a:solidFill>
                <a:latin typeface="Gopher Display Black"/>
                <a:cs typeface="Calibri"/>
              </a:rPr>
              <a:t> Kultury 2028 </a:t>
            </a:r>
            <a:br>
              <a:rPr lang="cs-CZ" sz="3600" b="1">
                <a:latin typeface="Gopher Display Black" panose="00000A00000000000000" pitchFamily="50" charset="-18"/>
                <a:cs typeface="Calibri"/>
              </a:rPr>
            </a:br>
            <a:endParaRPr lang="cs-CZ" sz="2800" b="1">
              <a:solidFill>
                <a:schemeClr val="accent1"/>
              </a:solidFill>
              <a:latin typeface="Gopher Display Black" panose="00000A00000000000000"/>
            </a:endParaRP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F1EED706-F268-B88D-0221-6587CCD2D0DA}"/>
              </a:ext>
            </a:extLst>
          </p:cNvPr>
          <p:cNvSpPr txBox="1"/>
          <p:nvPr/>
        </p:nvSpPr>
        <p:spPr>
          <a:xfrm>
            <a:off x="4724399" y="1825625"/>
            <a:ext cx="5963266" cy="417205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cs-CZ" b="1">
              <a:cs typeface="Calibri"/>
            </a:endParaRP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34CC5E56-6914-19ED-220A-843E0239F80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934" y="1288399"/>
            <a:ext cx="3630484" cy="4822065"/>
          </a:xfrm>
          <a:prstGeom prst="rect">
            <a:avLst/>
          </a:prstGeom>
        </p:spPr>
      </p:pic>
      <p:sp>
        <p:nvSpPr>
          <p:cNvPr id="7" name="Zástupný obsah 2">
            <a:extLst>
              <a:ext uri="{FF2B5EF4-FFF2-40B4-BE49-F238E27FC236}">
                <a16:creationId xmlns:a16="http://schemas.microsoft.com/office/drawing/2014/main" id="{455ECA5F-4210-A435-E52D-09E996118B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89517" y="1293531"/>
            <a:ext cx="6343650" cy="4543784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Font typeface="Courier New" panose="020B0604020202020204" pitchFamily="34" charset="0"/>
              <a:buChar char="o"/>
            </a:pPr>
            <a:r>
              <a:rPr lang="cs-CZ" err="1">
                <a:latin typeface="Gopher"/>
                <a:ea typeface="+mn-lt"/>
                <a:cs typeface="+mn-lt"/>
              </a:rPr>
              <a:t>Prestiżowy</a:t>
            </a:r>
            <a:r>
              <a:rPr lang="cs-CZ">
                <a:latin typeface="Gopher"/>
                <a:ea typeface="+mn-lt"/>
                <a:cs typeface="+mn-lt"/>
              </a:rPr>
              <a:t> </a:t>
            </a:r>
            <a:r>
              <a:rPr lang="cs-CZ" err="1">
                <a:latin typeface="Gopher"/>
                <a:ea typeface="+mn-lt"/>
                <a:cs typeface="+mn-lt"/>
              </a:rPr>
              <a:t>tytuł</a:t>
            </a:r>
            <a:r>
              <a:rPr lang="cs-CZ">
                <a:latin typeface="Gopher"/>
                <a:ea typeface="+mn-lt"/>
                <a:cs typeface="+mn-lt"/>
              </a:rPr>
              <a:t> </a:t>
            </a:r>
            <a:r>
              <a:rPr lang="cs-CZ" err="1">
                <a:latin typeface="Gopher"/>
                <a:ea typeface="+mn-lt"/>
                <a:cs typeface="+mn-lt"/>
              </a:rPr>
              <a:t>nadawany</a:t>
            </a:r>
            <a:r>
              <a:rPr lang="cs-CZ">
                <a:latin typeface="Gopher"/>
                <a:ea typeface="+mn-lt"/>
                <a:cs typeface="+mn-lt"/>
              </a:rPr>
              <a:t> od 1986 roku</a:t>
            </a:r>
            <a:endParaRPr lang="cs-CZ" sz="1500">
              <a:latin typeface="Gopher"/>
              <a:ea typeface="+mn-lt"/>
              <a:cs typeface="+mn-lt"/>
            </a:endParaRPr>
          </a:p>
          <a:p>
            <a:pPr>
              <a:buFont typeface="Courier New" panose="020B0604020202020204" pitchFamily="34" charset="0"/>
              <a:buChar char="o"/>
            </a:pPr>
            <a:r>
              <a:rPr lang="cs-CZ" err="1">
                <a:latin typeface="Gopher"/>
                <a:ea typeface="+mn-lt"/>
                <a:cs typeface="+mn-lt"/>
              </a:rPr>
              <a:t>Celem</a:t>
            </a:r>
            <a:r>
              <a:rPr lang="cs-CZ">
                <a:latin typeface="Gopher"/>
                <a:ea typeface="+mn-lt"/>
                <a:cs typeface="+mn-lt"/>
              </a:rPr>
              <a:t> konkursu jest </a:t>
            </a:r>
            <a:r>
              <a:rPr lang="cs-CZ" err="1">
                <a:latin typeface="Gopher"/>
                <a:ea typeface="+mn-lt"/>
                <a:cs typeface="+mn-lt"/>
              </a:rPr>
              <a:t>uczczenie</a:t>
            </a:r>
            <a:r>
              <a:rPr lang="cs-CZ">
                <a:latin typeface="Gopher"/>
                <a:ea typeface="+mn-lt"/>
                <a:cs typeface="+mn-lt"/>
              </a:rPr>
              <a:t> </a:t>
            </a:r>
            <a:r>
              <a:rPr lang="cs-CZ" err="1">
                <a:latin typeface="Gopher"/>
                <a:ea typeface="+mn-lt"/>
                <a:cs typeface="+mn-lt"/>
              </a:rPr>
              <a:t>europejskiej</a:t>
            </a:r>
            <a:r>
              <a:rPr lang="cs-CZ">
                <a:latin typeface="Gopher"/>
                <a:ea typeface="+mn-lt"/>
                <a:cs typeface="+mn-lt"/>
              </a:rPr>
              <a:t> </a:t>
            </a:r>
            <a:r>
              <a:rPr lang="cs-CZ" err="1">
                <a:latin typeface="Gopher"/>
                <a:ea typeface="+mn-lt"/>
                <a:cs typeface="+mn-lt"/>
              </a:rPr>
              <a:t>różnorodności</a:t>
            </a:r>
            <a:r>
              <a:rPr lang="cs-CZ">
                <a:latin typeface="Gopher"/>
                <a:ea typeface="+mn-lt"/>
                <a:cs typeface="+mn-lt"/>
              </a:rPr>
              <a:t> </a:t>
            </a:r>
            <a:r>
              <a:rPr lang="cs-CZ" err="1">
                <a:latin typeface="Gopher"/>
                <a:ea typeface="+mn-lt"/>
                <a:cs typeface="+mn-lt"/>
              </a:rPr>
              <a:t>kulturowej</a:t>
            </a:r>
            <a:r>
              <a:rPr lang="cs-CZ">
                <a:latin typeface="Gopher"/>
                <a:ea typeface="+mn-lt"/>
                <a:cs typeface="+mn-lt"/>
              </a:rPr>
              <a:t> i </a:t>
            </a:r>
            <a:r>
              <a:rPr lang="cs-CZ" err="1">
                <a:latin typeface="Gopher"/>
                <a:ea typeface="+mn-lt"/>
                <a:cs typeface="+mn-lt"/>
              </a:rPr>
              <a:t>wspólnych</a:t>
            </a:r>
            <a:r>
              <a:rPr lang="cs-CZ">
                <a:latin typeface="Gopher"/>
                <a:ea typeface="+mn-lt"/>
                <a:cs typeface="+mn-lt"/>
              </a:rPr>
              <a:t> </a:t>
            </a:r>
            <a:r>
              <a:rPr lang="cs-CZ" err="1">
                <a:latin typeface="Gopher"/>
                <a:ea typeface="+mn-lt"/>
                <a:cs typeface="+mn-lt"/>
              </a:rPr>
              <a:t>europejskich</a:t>
            </a:r>
            <a:r>
              <a:rPr lang="cs-CZ">
                <a:latin typeface="Gopher"/>
                <a:ea typeface="+mn-lt"/>
                <a:cs typeface="+mn-lt"/>
              </a:rPr>
              <a:t> </a:t>
            </a:r>
            <a:r>
              <a:rPr lang="cs-CZ" err="1">
                <a:latin typeface="Gopher"/>
                <a:ea typeface="+mn-lt"/>
                <a:cs typeface="+mn-lt"/>
              </a:rPr>
              <a:t>wartości</a:t>
            </a:r>
            <a:r>
              <a:rPr lang="cs-CZ">
                <a:latin typeface="Gopher"/>
                <a:ea typeface="+mn-lt"/>
                <a:cs typeface="+mn-lt"/>
              </a:rPr>
              <a:t> </a:t>
            </a:r>
          </a:p>
          <a:p>
            <a:pPr>
              <a:buFont typeface="Courier New" panose="020B0604020202020204" pitchFamily="34" charset="0"/>
              <a:buChar char="o"/>
            </a:pPr>
            <a:r>
              <a:rPr lang="cs-CZ">
                <a:latin typeface="Gopher"/>
                <a:ea typeface="+mn-lt"/>
                <a:cs typeface="+mn-lt"/>
              </a:rPr>
              <a:t>To </a:t>
            </a:r>
            <a:r>
              <a:rPr lang="cs-CZ" err="1">
                <a:latin typeface="Gopher"/>
                <a:ea typeface="+mn-lt"/>
                <a:cs typeface="+mn-lt"/>
              </a:rPr>
              <a:t>już</a:t>
            </a:r>
            <a:r>
              <a:rPr lang="cs-CZ">
                <a:latin typeface="Gopher"/>
                <a:ea typeface="+mn-lt"/>
                <a:cs typeface="+mn-lt"/>
              </a:rPr>
              <a:t> </a:t>
            </a:r>
            <a:r>
              <a:rPr lang="cs-CZ" err="1">
                <a:latin typeface="Gopher"/>
                <a:ea typeface="+mn-lt"/>
                <a:cs typeface="+mn-lt"/>
              </a:rPr>
              <a:t>nie</a:t>
            </a:r>
            <a:r>
              <a:rPr lang="cs-CZ">
                <a:latin typeface="Gopher"/>
                <a:ea typeface="+mn-lt"/>
                <a:cs typeface="+mn-lt"/>
              </a:rPr>
              <a:t> </a:t>
            </a:r>
            <a:r>
              <a:rPr lang="cs-CZ" err="1">
                <a:latin typeface="Gopher"/>
                <a:ea typeface="+mn-lt"/>
                <a:cs typeface="+mn-lt"/>
              </a:rPr>
              <a:t>tylko</a:t>
            </a:r>
            <a:r>
              <a:rPr lang="cs-CZ">
                <a:latin typeface="Gopher"/>
                <a:ea typeface="+mn-lt"/>
                <a:cs typeface="+mn-lt"/>
              </a:rPr>
              <a:t> </a:t>
            </a:r>
            <a:r>
              <a:rPr lang="cs-CZ" err="1">
                <a:latin typeface="Gopher"/>
                <a:ea typeface="+mn-lt"/>
                <a:cs typeface="+mn-lt"/>
              </a:rPr>
              <a:t>festiwal</a:t>
            </a:r>
            <a:r>
              <a:rPr lang="cs-CZ">
                <a:latin typeface="Gopher"/>
                <a:ea typeface="+mn-lt"/>
                <a:cs typeface="+mn-lt"/>
              </a:rPr>
              <a:t> kultury, ale projekt </a:t>
            </a:r>
            <a:r>
              <a:rPr lang="cs-CZ" err="1">
                <a:latin typeface="Gopher"/>
                <a:ea typeface="+mn-lt"/>
                <a:cs typeface="+mn-lt"/>
              </a:rPr>
              <a:t>transformacji</a:t>
            </a:r>
            <a:r>
              <a:rPr lang="cs-CZ">
                <a:latin typeface="Gopher"/>
                <a:ea typeface="+mn-lt"/>
                <a:cs typeface="+mn-lt"/>
              </a:rPr>
              <a:t> lub </a:t>
            </a:r>
            <a:r>
              <a:rPr lang="cs-CZ" err="1">
                <a:latin typeface="Gopher"/>
                <a:ea typeface="+mn-lt"/>
                <a:cs typeface="+mn-lt"/>
              </a:rPr>
              <a:t>rozwoju</a:t>
            </a:r>
            <a:r>
              <a:rPr lang="cs-CZ">
                <a:latin typeface="Gopher"/>
                <a:cs typeface="Calibri"/>
              </a:rPr>
              <a:t> </a:t>
            </a:r>
            <a:endParaRPr lang="cs-CZ">
              <a:latin typeface="Gopher"/>
              <a:ea typeface="+mn-lt"/>
              <a:cs typeface="+mn-lt"/>
            </a:endParaRPr>
          </a:p>
          <a:p>
            <a:pPr>
              <a:buFont typeface="Courier New" panose="020B0604020202020204" pitchFamily="34" charset="0"/>
              <a:buChar char="o"/>
            </a:pPr>
            <a:r>
              <a:rPr lang="cs-CZ">
                <a:latin typeface="Gopher"/>
                <a:ea typeface="+mn-lt"/>
                <a:cs typeface="+mn-lt"/>
              </a:rPr>
              <a:t>Instrumentem </a:t>
            </a:r>
            <a:r>
              <a:rPr lang="cs-CZ" err="1">
                <a:latin typeface="Gopher"/>
                <a:ea typeface="+mn-lt"/>
                <a:cs typeface="+mn-lt"/>
              </a:rPr>
              <a:t>transformacji</a:t>
            </a:r>
            <a:r>
              <a:rPr lang="cs-CZ">
                <a:latin typeface="Gopher"/>
                <a:ea typeface="+mn-lt"/>
                <a:cs typeface="+mn-lt"/>
              </a:rPr>
              <a:t> jest kultura</a:t>
            </a:r>
            <a:br>
              <a:rPr lang="cs-CZ">
                <a:latin typeface="Gopher"/>
                <a:ea typeface="+mn-lt"/>
                <a:cs typeface="+mn-lt"/>
              </a:rPr>
            </a:br>
            <a:r>
              <a:rPr lang="cs-CZ">
                <a:latin typeface="Gopher"/>
                <a:ea typeface="+mn-lt"/>
                <a:cs typeface="+mn-lt"/>
              </a:rPr>
              <a:t>(</a:t>
            </a:r>
            <a:r>
              <a:rPr lang="cs-CZ" err="1">
                <a:latin typeface="Gopher"/>
                <a:ea typeface="+mn-lt"/>
                <a:cs typeface="+mn-lt"/>
              </a:rPr>
              <a:t>jakość</a:t>
            </a:r>
            <a:r>
              <a:rPr lang="cs-CZ">
                <a:latin typeface="Gopher"/>
                <a:ea typeface="+mn-lt"/>
                <a:cs typeface="+mn-lt"/>
              </a:rPr>
              <a:t> </a:t>
            </a:r>
            <a:r>
              <a:rPr lang="cs-CZ" err="1">
                <a:latin typeface="Gopher"/>
                <a:ea typeface="+mn-lt"/>
                <a:cs typeface="+mn-lt"/>
              </a:rPr>
              <a:t>życia</a:t>
            </a:r>
            <a:r>
              <a:rPr lang="cs-CZ">
                <a:latin typeface="Gopher"/>
                <a:ea typeface="+mn-lt"/>
                <a:cs typeface="+mn-lt"/>
              </a:rPr>
              <a:t>, CCI, </a:t>
            </a:r>
            <a:r>
              <a:rPr lang="cs-CZ" err="1">
                <a:latin typeface="Gopher"/>
                <a:ea typeface="+mn-lt"/>
                <a:cs typeface="+mn-lt"/>
              </a:rPr>
              <a:t>sztuka</a:t>
            </a:r>
            <a:r>
              <a:rPr lang="cs-CZ">
                <a:latin typeface="Gopher"/>
                <a:ea typeface="+mn-lt"/>
                <a:cs typeface="+mn-lt"/>
              </a:rPr>
              <a:t>)</a:t>
            </a:r>
          </a:p>
          <a:p>
            <a:pPr>
              <a:buFont typeface="Courier New" panose="020B0604020202020204" pitchFamily="34" charset="0"/>
              <a:buChar char="o"/>
            </a:pPr>
            <a:r>
              <a:rPr lang="cs-CZ">
                <a:latin typeface="Gopher"/>
                <a:cs typeface="Calibri"/>
              </a:rPr>
              <a:t> W 2028 roku </a:t>
            </a:r>
            <a:r>
              <a:rPr lang="cs-CZ" err="1">
                <a:latin typeface="Gopher"/>
                <a:cs typeface="Calibri"/>
              </a:rPr>
              <a:t>Czechy</a:t>
            </a:r>
            <a:r>
              <a:rPr lang="cs-CZ">
                <a:latin typeface="Gopher"/>
                <a:cs typeface="Calibri"/>
              </a:rPr>
              <a:t> a </a:t>
            </a:r>
            <a:r>
              <a:rPr lang="cs-CZ" err="1">
                <a:latin typeface="Gopher"/>
                <a:cs typeface="Calibri"/>
              </a:rPr>
              <a:t>Francja</a:t>
            </a:r>
            <a:r>
              <a:rPr lang="cs-CZ">
                <a:latin typeface="Gopher"/>
                <a:cs typeface="Calibri"/>
              </a:rPr>
              <a:t>, w 2029 roku Polska a </a:t>
            </a:r>
            <a:r>
              <a:rPr lang="cs-CZ" err="1">
                <a:latin typeface="Gopher"/>
                <a:cs typeface="Calibri"/>
              </a:rPr>
              <a:t>Szwecja</a:t>
            </a:r>
            <a:r>
              <a:rPr lang="cs-CZ">
                <a:latin typeface="Gopher"/>
                <a:cs typeface="Calibri"/>
              </a:rPr>
              <a:t> </a:t>
            </a:r>
          </a:p>
          <a:p>
            <a:pPr>
              <a:buFont typeface="Calibri"/>
              <a:buChar char="-"/>
            </a:pPr>
            <a:endParaRPr lang="cs-CZ">
              <a:cs typeface="Calibri"/>
            </a:endParaRPr>
          </a:p>
          <a:p>
            <a:endParaRPr lang="cs-CZ" b="1">
              <a:cs typeface="Calibri"/>
            </a:endParaRPr>
          </a:p>
          <a:p>
            <a:endParaRPr lang="cs-CZ" b="1">
              <a:cs typeface="Calibri"/>
            </a:endParaRPr>
          </a:p>
          <a:p>
            <a:endParaRPr lang="cs-CZ" b="1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299331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52CED48-2495-AD44-0D5F-DF1390F6AC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3143" y="307616"/>
            <a:ext cx="6975988" cy="1325563"/>
          </a:xfrm>
        </p:spPr>
        <p:txBody>
          <a:bodyPr>
            <a:normAutofit fontScale="90000"/>
          </a:bodyPr>
          <a:lstStyle/>
          <a:p>
            <a:r>
              <a:rPr lang="pl-PL" sz="3600" b="1">
                <a:solidFill>
                  <a:srgbClr val="006DB5"/>
                </a:solidFill>
                <a:latin typeface="Gopher Display Black" panose="00000A00000000000000" pitchFamily="50" charset="-18"/>
                <a:cs typeface="Calibri"/>
              </a:rPr>
              <a:t>Zasięg terytorialny ESK</a:t>
            </a:r>
            <a:r>
              <a:rPr lang="cs-CZ" sz="3600" b="1">
                <a:solidFill>
                  <a:srgbClr val="006DB5"/>
                </a:solidFill>
                <a:latin typeface="Gopher Display Black" panose="00000A00000000000000" pitchFamily="50" charset="-18"/>
                <a:cs typeface="Calibri"/>
              </a:rPr>
              <a:t>/Rámec titulu Evropské hlavní město kultury</a:t>
            </a:r>
            <a:endParaRPr lang="cs-CZ" b="1">
              <a:solidFill>
                <a:srgbClr val="0DB7BA"/>
              </a:solidFill>
              <a:latin typeface="Calibri Light"/>
            </a:endParaRP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F1EED706-F268-B88D-0221-6587CCD2D0DA}"/>
              </a:ext>
            </a:extLst>
          </p:cNvPr>
          <p:cNvSpPr txBox="1"/>
          <p:nvPr/>
        </p:nvSpPr>
        <p:spPr>
          <a:xfrm>
            <a:off x="4724400" y="3200400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cs-CZ" b="1">
              <a:cs typeface="Calibri"/>
            </a:endParaRP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34CC5E56-6914-19ED-220A-843E0239F80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872" y="1414302"/>
            <a:ext cx="4180826" cy="5540223"/>
          </a:xfrm>
          <a:prstGeom prst="rect">
            <a:avLst/>
          </a:prstGeom>
        </p:spPr>
      </p:pic>
      <p:pic>
        <p:nvPicPr>
          <p:cNvPr id="3" name="Obrázek 5" descr="Obsah obrázku mapa&#10;&#10;Popis se vygeneroval automaticky.">
            <a:extLst>
              <a:ext uri="{FF2B5EF4-FFF2-40B4-BE49-F238E27FC236}">
                <a16:creationId xmlns:a16="http://schemas.microsoft.com/office/drawing/2014/main" id="{C3C94258-F4AC-A08F-D320-B7618F22C6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61539" y="1627307"/>
            <a:ext cx="6330461" cy="5232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19137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52CED48-2495-AD44-0D5F-DF1390F6AC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3143" y="307616"/>
            <a:ext cx="6975988" cy="1325563"/>
          </a:xfrm>
        </p:spPr>
        <p:txBody>
          <a:bodyPr>
            <a:normAutofit/>
          </a:bodyPr>
          <a:lstStyle/>
          <a:p>
            <a:r>
              <a:rPr lang="cs-CZ" sz="3600" b="1">
                <a:solidFill>
                  <a:srgbClr val="006DB5"/>
                </a:solidFill>
                <a:latin typeface="Gopher Display Black" panose="00000A00000000000000" pitchFamily="50" charset="-18"/>
                <a:cs typeface="Calibri"/>
              </a:rPr>
              <a:t>Broumov 2028</a:t>
            </a:r>
            <a:br>
              <a:rPr lang="cs-CZ" sz="3600" b="1">
                <a:solidFill>
                  <a:srgbClr val="006DB5"/>
                </a:solidFill>
                <a:latin typeface="Gopher Display Black" panose="00000A00000000000000" pitchFamily="50" charset="-18"/>
                <a:cs typeface="Calibri"/>
              </a:rPr>
            </a:br>
            <a:r>
              <a:rPr lang="cs-CZ" sz="2800" b="1" err="1">
                <a:solidFill>
                  <a:srgbClr val="006DB5"/>
                </a:solidFill>
                <a:latin typeface="Gopher Display Black" panose="00000A00000000000000" pitchFamily="50" charset="-18"/>
                <a:cs typeface="Calibri"/>
              </a:rPr>
              <a:t>Oddanie</a:t>
            </a:r>
            <a:r>
              <a:rPr lang="cs-CZ" sz="2800" b="1">
                <a:solidFill>
                  <a:srgbClr val="006DB5"/>
                </a:solidFill>
                <a:latin typeface="Gopher Display Black" panose="00000A00000000000000" pitchFamily="50" charset="-18"/>
                <a:cs typeface="Calibri"/>
              </a:rPr>
              <a:t> </a:t>
            </a:r>
            <a:r>
              <a:rPr lang="cs-CZ" sz="2800" b="1" err="1">
                <a:solidFill>
                  <a:srgbClr val="006DB5"/>
                </a:solidFill>
                <a:latin typeface="Gopher Display Black" panose="00000A00000000000000" pitchFamily="50" charset="-18"/>
                <a:cs typeface="Calibri"/>
              </a:rPr>
              <a:t>głosu</a:t>
            </a:r>
            <a:r>
              <a:rPr lang="cs-CZ" sz="2800" b="1">
                <a:solidFill>
                  <a:srgbClr val="006DB5"/>
                </a:solidFill>
                <a:latin typeface="Gopher Display Black" panose="00000A00000000000000" pitchFamily="50" charset="-18"/>
                <a:cs typeface="Calibri"/>
              </a:rPr>
              <a:t> 30 % </a:t>
            </a:r>
            <a:r>
              <a:rPr lang="cs-CZ" sz="2800" b="1" err="1">
                <a:solidFill>
                  <a:srgbClr val="006DB5"/>
                </a:solidFill>
                <a:latin typeface="Gopher Display Black" panose="00000A00000000000000" pitchFamily="50" charset="-18"/>
                <a:cs typeface="Calibri"/>
              </a:rPr>
              <a:t>Europejczyków</a:t>
            </a:r>
            <a:endParaRPr lang="cs-CZ" sz="2800" b="1">
              <a:solidFill>
                <a:schemeClr val="accent1"/>
              </a:solidFill>
              <a:latin typeface="Gopher Display Black" panose="00000A00000000000000"/>
            </a:endParaRP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F1EED706-F268-B88D-0221-6587CCD2D0DA}"/>
              </a:ext>
            </a:extLst>
          </p:cNvPr>
          <p:cNvSpPr txBox="1"/>
          <p:nvPr/>
        </p:nvSpPr>
        <p:spPr>
          <a:xfrm>
            <a:off x="4724399" y="1825625"/>
            <a:ext cx="5963266" cy="417205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cs-CZ" b="1">
              <a:cs typeface="Calibri"/>
            </a:endParaRP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34CC5E56-6914-19ED-220A-843E0239F80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934" y="1789440"/>
            <a:ext cx="3254704" cy="4321024"/>
          </a:xfrm>
          <a:prstGeom prst="rect">
            <a:avLst/>
          </a:prstGeom>
        </p:spPr>
      </p:pic>
      <p:sp>
        <p:nvSpPr>
          <p:cNvPr id="7" name="Zástupný obsah 2">
            <a:extLst>
              <a:ext uri="{FF2B5EF4-FFF2-40B4-BE49-F238E27FC236}">
                <a16:creationId xmlns:a16="http://schemas.microsoft.com/office/drawing/2014/main" id="{455ECA5F-4210-A435-E52D-09E996118B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10150" y="1633179"/>
            <a:ext cx="5594142" cy="4543784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Font typeface="Courier New" panose="020B0604020202020204" pitchFamily="34" charset="0"/>
              <a:buChar char="o"/>
            </a:pPr>
            <a:r>
              <a:rPr lang="pl-PL" sz="2400">
                <a:latin typeface="Gopher"/>
              </a:rPr>
              <a:t>Z narodowego punktu widzenia jesteśmy uważani za </a:t>
            </a:r>
            <a:r>
              <a:rPr lang="pl-PL" sz="2400" err="1">
                <a:latin typeface="Gopher"/>
              </a:rPr>
              <a:t>peryferiów</a:t>
            </a:r>
            <a:r>
              <a:rPr lang="pl-PL" sz="2400">
                <a:latin typeface="Gopher"/>
              </a:rPr>
              <a:t>; z punktu widzenia Europy jesteśmy niemal w jej sercu</a:t>
            </a:r>
            <a:endParaRPr lang="cs-CZ" sz="2400" b="1">
              <a:latin typeface="Gopher"/>
              <a:cs typeface="Calibri"/>
            </a:endParaRPr>
          </a:p>
          <a:p>
            <a:pPr marL="0" indent="0">
              <a:buNone/>
            </a:pPr>
            <a:endParaRPr lang="pl-PL" sz="2400">
              <a:latin typeface="Gopher"/>
            </a:endParaRPr>
          </a:p>
          <a:p>
            <a:pPr>
              <a:buFont typeface="Courier New" panose="020B0604020202020204" pitchFamily="34" charset="0"/>
              <a:buChar char="o"/>
            </a:pPr>
            <a:r>
              <a:rPr lang="pl-PL" sz="2400">
                <a:latin typeface="Gopher"/>
              </a:rPr>
              <a:t>Nawet 30% Europejczyków mieszka w podobnym krajobrazie lub w wiosce. Chociaż </a:t>
            </a:r>
            <a:r>
              <a:rPr lang="pl-PL" sz="2400" err="1">
                <a:latin typeface="Gopher"/>
              </a:rPr>
              <a:t>Broumovsko</a:t>
            </a:r>
            <a:r>
              <a:rPr lang="pl-PL" sz="2400">
                <a:latin typeface="Gopher"/>
              </a:rPr>
              <a:t> jest postrzegane w Czechach iw Polsce jako miejsce trudne do życia, mamy wielką nadzieję, że nasze relacje z naturą mają wewnętrzną siłę, aby stawić czoła wyzwaniom i uzdrowić Europę od środka.</a:t>
            </a:r>
            <a:endParaRPr lang="cs-CZ" sz="2400" b="1">
              <a:latin typeface="Gopher"/>
              <a:cs typeface="Calibri"/>
            </a:endParaRPr>
          </a:p>
          <a:p>
            <a:endParaRPr lang="cs-CZ" b="1">
              <a:latin typeface="Gopher" panose="00000500000000000000" pitchFamily="50" charset="-18"/>
              <a:cs typeface="Calibri"/>
            </a:endParaRPr>
          </a:p>
          <a:p>
            <a:endParaRPr lang="cs-CZ" b="1">
              <a:latin typeface="Gopher" panose="00000500000000000000" pitchFamily="50" charset="-18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550219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4" descr="Obsah obrázku osoba, strom, exteriér, dav&#10;&#10;Popis se vygeneroval automaticky.">
            <a:extLst>
              <a:ext uri="{FF2B5EF4-FFF2-40B4-BE49-F238E27FC236}">
                <a16:creationId xmlns:a16="http://schemas.microsoft.com/office/drawing/2014/main" id="{C4885B4E-7AC6-642B-E53B-02C8F1E951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-1"/>
            <a:ext cx="11004346" cy="7295177"/>
          </a:xfrm>
        </p:spPr>
      </p:pic>
      <p:sp>
        <p:nvSpPr>
          <p:cNvPr id="11" name="Obdélník 10">
            <a:extLst>
              <a:ext uri="{FF2B5EF4-FFF2-40B4-BE49-F238E27FC236}">
                <a16:creationId xmlns:a16="http://schemas.microsoft.com/office/drawing/2014/main" id="{1F67ADF6-43FC-C355-2698-7A80ED475C8C}"/>
              </a:ext>
            </a:extLst>
          </p:cNvPr>
          <p:cNvSpPr/>
          <p:nvPr/>
        </p:nvSpPr>
        <p:spPr>
          <a:xfrm>
            <a:off x="5079257" y="3259394"/>
            <a:ext cx="7112743" cy="4007217"/>
          </a:xfrm>
          <a:prstGeom prst="rect">
            <a:avLst/>
          </a:prstGeom>
          <a:solidFill>
            <a:srgbClr val="006DB5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3C694355-297A-9F45-E676-93558D733724}"/>
              </a:ext>
            </a:extLst>
          </p:cNvPr>
          <p:cNvSpPr txBox="1">
            <a:spLocks/>
          </p:cNvSpPr>
          <p:nvPr/>
        </p:nvSpPr>
        <p:spPr>
          <a:xfrm>
            <a:off x="487541" y="403948"/>
            <a:ext cx="9899105" cy="89222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l-PL" sz="3600" b="1">
                <a:solidFill>
                  <a:schemeClr val="bg1"/>
                </a:solidFill>
                <a:latin typeface="Gopher Display Black" panose="00000A00000000000000" pitchFamily="50" charset="-18"/>
              </a:rPr>
              <a:t>Twórcza wędrówka jako podróż ku odpornym społecznościom</a:t>
            </a:r>
            <a:endParaRPr lang="en-US" sz="3600" b="1">
              <a:solidFill>
                <a:schemeClr val="bg1"/>
              </a:solidFill>
              <a:latin typeface="Gopher Display Black" panose="00000A00000000000000" pitchFamily="50" charset="-18"/>
            </a:endParaRPr>
          </a:p>
        </p:txBody>
      </p:sp>
      <p:sp>
        <p:nvSpPr>
          <p:cNvPr id="3" name="Zástupný obsah 3">
            <a:extLst>
              <a:ext uri="{FF2B5EF4-FFF2-40B4-BE49-F238E27FC236}">
                <a16:creationId xmlns:a16="http://schemas.microsoft.com/office/drawing/2014/main" id="{3FC709E1-EF98-9704-E3B1-2FE276297F25}"/>
              </a:ext>
            </a:extLst>
          </p:cNvPr>
          <p:cNvSpPr txBox="1">
            <a:spLocks/>
          </p:cNvSpPr>
          <p:nvPr/>
        </p:nvSpPr>
        <p:spPr>
          <a:xfrm>
            <a:off x="5195400" y="3166489"/>
            <a:ext cx="6402773" cy="41930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l-PL" sz="2000" b="0" i="0" u="none" strike="noStrike">
                <a:solidFill>
                  <a:srgbClr val="D9D9D9"/>
                </a:solidFill>
                <a:effectLst/>
                <a:latin typeface="Gopher" panose="00000500000000000000" pitchFamily="50" charset="-18"/>
              </a:rPr>
              <a:t>...apel do kreatywnych pielgrzymów ze wszystkich regionów, aby wzięli udział w kulturowej podróży przez ZIEMIĘ, CZAS i UMYSŁ</a:t>
            </a:r>
          </a:p>
          <a:p>
            <a:pPr marL="0" indent="0">
              <a:buNone/>
            </a:pPr>
            <a:r>
              <a:rPr lang="pl-PL" sz="2000" b="0" i="0" u="none" strike="noStrike">
                <a:solidFill>
                  <a:srgbClr val="D9D9D9"/>
                </a:solidFill>
                <a:effectLst/>
                <a:latin typeface="Gopher" panose="00000500000000000000" pitchFamily="50" charset="-18"/>
              </a:rPr>
              <a:t>…podróż, która nigdy się nie kończy, ponieważ jej celem nie jest konkretne miejsce, ale celem jest przekształcenie europejskiej przestrzeni publicznej w miejsce dobrego samopoczucia i dobrych relacji sąsiedzkich</a:t>
            </a:r>
            <a:r>
              <a:rPr lang="en-CA" sz="2000" b="0" i="0">
                <a:solidFill>
                  <a:srgbClr val="D9D9D9"/>
                </a:solidFill>
                <a:effectLst/>
                <a:latin typeface="Gopher" panose="00000500000000000000" pitchFamily="50" charset="-18"/>
              </a:rPr>
              <a:t>It </a:t>
            </a:r>
            <a:endParaRPr lang="cs-CZ" sz="2000" b="0" i="0">
              <a:solidFill>
                <a:srgbClr val="D9D9D9"/>
              </a:solidFill>
              <a:effectLst/>
              <a:latin typeface="Gopher" panose="00000500000000000000" pitchFamily="50" charset="-18"/>
            </a:endParaRPr>
          </a:p>
          <a:p>
            <a:pPr marL="0" indent="0">
              <a:buNone/>
            </a:pPr>
            <a:r>
              <a:rPr lang="pl-PL" sz="2000">
                <a:solidFill>
                  <a:srgbClr val="D9D9D9"/>
                </a:solidFill>
                <a:latin typeface="Gopher" panose="00000500000000000000" pitchFamily="50" charset="-18"/>
              </a:rPr>
              <a:t>…wzywa każdego z nas do aktywnego i wspólnego stawienia czoła wyzwaniom dzisiejszej Europy.</a:t>
            </a:r>
            <a:endParaRPr lang="en-US" sz="2000">
              <a:solidFill>
                <a:schemeClr val="bg1"/>
              </a:solidFill>
              <a:latin typeface="Gopher" panose="00000500000000000000" pitchFamily="50" charset="-18"/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247923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52CED48-2495-AD44-0D5F-DF1390F6AC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954" y="307616"/>
            <a:ext cx="6975988" cy="1325563"/>
          </a:xfrm>
        </p:spPr>
        <p:txBody>
          <a:bodyPr>
            <a:normAutofit/>
          </a:bodyPr>
          <a:lstStyle/>
          <a:p>
            <a:r>
              <a:rPr lang="cs-CZ" sz="3600" b="1" err="1">
                <a:solidFill>
                  <a:srgbClr val="006DB5"/>
                </a:solidFill>
                <a:latin typeface="Gopher Display Black"/>
                <a:cs typeface="Calibri"/>
              </a:rPr>
              <a:t>Pilsen</a:t>
            </a:r>
            <a:r>
              <a:rPr lang="cs-CZ" sz="3600" b="1">
                <a:solidFill>
                  <a:srgbClr val="006DB5"/>
                </a:solidFill>
                <a:latin typeface="Gopher Display Black"/>
                <a:cs typeface="Calibri"/>
              </a:rPr>
              <a:t> 2015 i </a:t>
            </a:r>
            <a:r>
              <a:rPr lang="cs-CZ" sz="3600" b="1" err="1">
                <a:solidFill>
                  <a:srgbClr val="006DB5"/>
                </a:solidFill>
                <a:latin typeface="Gopher Display Black"/>
                <a:cs typeface="Calibri"/>
              </a:rPr>
              <a:t>Bawaria</a:t>
            </a:r>
            <a:br>
              <a:rPr lang="cs-CZ" sz="3600" b="1">
                <a:latin typeface="Gopher Display Black" panose="00000A00000000000000" pitchFamily="50" charset="-18"/>
                <a:cs typeface="Calibri"/>
              </a:rPr>
            </a:br>
            <a:endParaRPr lang="cs-CZ" sz="2800" b="1">
              <a:solidFill>
                <a:schemeClr val="accent1"/>
              </a:solidFill>
              <a:latin typeface="Gopher Display Black" panose="00000A00000000000000"/>
            </a:endParaRP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F1EED706-F268-B88D-0221-6587CCD2D0DA}"/>
              </a:ext>
            </a:extLst>
          </p:cNvPr>
          <p:cNvSpPr txBox="1"/>
          <p:nvPr/>
        </p:nvSpPr>
        <p:spPr>
          <a:xfrm>
            <a:off x="4724399" y="1825625"/>
            <a:ext cx="5963266" cy="417205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cs-CZ" b="1">
              <a:cs typeface="Calibri"/>
            </a:endParaRPr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56B265C6-782F-29C0-E495-158C5F5548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63374" y="3429000"/>
            <a:ext cx="3153440" cy="3153440"/>
          </a:xfrm>
          <a:prstGeom prst="rect">
            <a:avLst/>
          </a:prstGeom>
        </p:spPr>
      </p:pic>
      <p:pic>
        <p:nvPicPr>
          <p:cNvPr id="11" name="Obrázek 10">
            <a:extLst>
              <a:ext uri="{FF2B5EF4-FFF2-40B4-BE49-F238E27FC236}">
                <a16:creationId xmlns:a16="http://schemas.microsoft.com/office/drawing/2014/main" id="{FC252BD0-61B2-76D3-5063-6FD975E8183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63374" y="223009"/>
            <a:ext cx="3153440" cy="3079567"/>
          </a:xfrm>
          <a:prstGeom prst="rect">
            <a:avLst/>
          </a:prstGeom>
        </p:spPr>
      </p:pic>
      <p:pic>
        <p:nvPicPr>
          <p:cNvPr id="13" name="Obrázek 12">
            <a:extLst>
              <a:ext uri="{FF2B5EF4-FFF2-40B4-BE49-F238E27FC236}">
                <a16:creationId xmlns:a16="http://schemas.microsoft.com/office/drawing/2014/main" id="{0D2326A2-81EA-C213-7B1C-929C2CDBFDE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54437" y="3285063"/>
            <a:ext cx="3573530" cy="3459354"/>
          </a:xfrm>
          <a:prstGeom prst="rect">
            <a:avLst/>
          </a:prstGeom>
        </p:spPr>
      </p:pic>
      <p:pic>
        <p:nvPicPr>
          <p:cNvPr id="15" name="Obrázek 14">
            <a:extLst>
              <a:ext uri="{FF2B5EF4-FFF2-40B4-BE49-F238E27FC236}">
                <a16:creationId xmlns:a16="http://schemas.microsoft.com/office/drawing/2014/main" id="{6530D0C0-0CC6-9BDF-2E4B-46A11373DF7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9305" y="1717885"/>
            <a:ext cx="4157746" cy="3886684"/>
          </a:xfrm>
          <a:prstGeom prst="rect">
            <a:avLst/>
          </a:prstGeom>
        </p:spPr>
      </p:pic>
      <p:pic>
        <p:nvPicPr>
          <p:cNvPr id="3" name="Obrázek 4" descr="Obsah obrázku kruh&#10;&#10;Popis se vygeneroval automaticky.">
            <a:extLst>
              <a:ext uri="{FF2B5EF4-FFF2-40B4-BE49-F238E27FC236}">
                <a16:creationId xmlns:a16="http://schemas.microsoft.com/office/drawing/2014/main" id="{BA2890D4-DAF5-9A46-A653-B4D8CDD2596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71381" y="415026"/>
            <a:ext cx="2743200" cy="2692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37364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C694355-297A-9F45-E676-93558D733724}"/>
              </a:ext>
            </a:extLst>
          </p:cNvPr>
          <p:cNvSpPr txBox="1">
            <a:spLocks/>
          </p:cNvSpPr>
          <p:nvPr/>
        </p:nvSpPr>
        <p:spPr>
          <a:xfrm>
            <a:off x="440515" y="367095"/>
            <a:ext cx="11237858" cy="886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600" b="1" err="1">
                <a:solidFill>
                  <a:srgbClr val="006DB5"/>
                </a:solidFill>
                <a:latin typeface="Gopher Display Black" panose="00000A00000000000000" pitchFamily="50" charset="-18"/>
              </a:rPr>
              <a:t>Współpraca</a:t>
            </a:r>
            <a:r>
              <a:rPr lang="cs-CZ" sz="3600" b="1">
                <a:solidFill>
                  <a:srgbClr val="006DB5"/>
                </a:solidFill>
                <a:latin typeface="Gopher Display Black" panose="00000A00000000000000" pitchFamily="50" charset="-18"/>
              </a:rPr>
              <a:t> z Euroregionem </a:t>
            </a:r>
            <a:r>
              <a:rPr lang="cs-CZ" sz="3600" b="1" err="1">
                <a:solidFill>
                  <a:srgbClr val="006DB5"/>
                </a:solidFill>
                <a:latin typeface="Gopher Display Black" panose="00000A00000000000000" pitchFamily="50" charset="-18"/>
              </a:rPr>
              <a:t>Glacensis</a:t>
            </a:r>
            <a:endParaRPr lang="en-US" sz="3600" b="1">
              <a:solidFill>
                <a:srgbClr val="006DB5"/>
              </a:solidFill>
              <a:latin typeface="Gopher Display Black" panose="00000A00000000000000" pitchFamily="50" charset="-18"/>
            </a:endParaRP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EC58CA4-2198-89C3-6519-3BE5FDFB404B}"/>
              </a:ext>
            </a:extLst>
          </p:cNvPr>
          <p:cNvSpPr txBox="1">
            <a:spLocks/>
          </p:cNvSpPr>
          <p:nvPr/>
        </p:nvSpPr>
        <p:spPr>
          <a:xfrm>
            <a:off x="6096701" y="1121307"/>
            <a:ext cx="5323286" cy="537520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Courier New" panose="020B0604020202020204" pitchFamily="34" charset="0"/>
              <a:buChar char="o"/>
            </a:pPr>
            <a:r>
              <a:rPr lang="pl-PL">
                <a:solidFill>
                  <a:schemeClr val="tx1">
                    <a:lumMod val="75000"/>
                    <a:lumOff val="25000"/>
                  </a:schemeClr>
                </a:solidFill>
                <a:latin typeface="Gopher"/>
                <a:ea typeface="+mn-lt"/>
                <a:cs typeface="+mn-lt"/>
              </a:rPr>
              <a:t>Fundusz Małych Projektów</a:t>
            </a:r>
            <a:endParaRPr lang="cs-CZ">
              <a:solidFill>
                <a:schemeClr val="tx1">
                  <a:lumMod val="75000"/>
                  <a:lumOff val="25000"/>
                </a:schemeClr>
              </a:solidFill>
              <a:latin typeface="Calibri" panose="020F0502020204030204"/>
              <a:ea typeface="+mn-lt"/>
              <a:cs typeface="+mn-lt"/>
            </a:endParaRPr>
          </a:p>
          <a:p>
            <a:pPr>
              <a:lnSpc>
                <a:spcPct val="150000"/>
              </a:lnSpc>
              <a:buFont typeface="Courier New" panose="020B0604020202020204" pitchFamily="34" charset="0"/>
              <a:buChar char="o"/>
            </a:pPr>
            <a:r>
              <a:rPr lang="pl-PL">
                <a:solidFill>
                  <a:schemeClr val="tx1">
                    <a:lumMod val="75000"/>
                    <a:lumOff val="25000"/>
                  </a:schemeClr>
                </a:solidFill>
                <a:latin typeface="Gopher"/>
              </a:rPr>
              <a:t>Memorandum o współpracy w celu wsparcia projektu ESK </a:t>
            </a:r>
            <a:r>
              <a:rPr lang="pl-PL" err="1">
                <a:solidFill>
                  <a:schemeClr val="tx1">
                    <a:lumMod val="75000"/>
                    <a:lumOff val="25000"/>
                  </a:schemeClr>
                </a:solidFill>
                <a:latin typeface="Gopher"/>
              </a:rPr>
              <a:t>Broumov</a:t>
            </a:r>
            <a:r>
              <a:rPr lang="pl-PL">
                <a:solidFill>
                  <a:schemeClr val="tx1">
                    <a:lumMod val="75000"/>
                    <a:lumOff val="25000"/>
                  </a:schemeClr>
                </a:solidFill>
                <a:latin typeface="Gopher"/>
              </a:rPr>
              <a:t> 2028</a:t>
            </a:r>
            <a:endParaRPr lang="cs-CZ">
              <a:solidFill>
                <a:schemeClr val="tx1">
                  <a:lumMod val="75000"/>
                  <a:lumOff val="25000"/>
                </a:schemeClr>
              </a:solidFill>
              <a:latin typeface="Gopher"/>
            </a:endParaRPr>
          </a:p>
          <a:p>
            <a:pPr>
              <a:lnSpc>
                <a:spcPct val="150000"/>
              </a:lnSpc>
              <a:buFont typeface="Courier New" panose="020B0604020202020204" pitchFamily="34" charset="0"/>
              <a:buChar char="o"/>
            </a:pPr>
            <a:r>
              <a:rPr lang="pl-PL" b="1">
                <a:solidFill>
                  <a:schemeClr val="tx1">
                    <a:lumMod val="75000"/>
                    <a:lumOff val="25000"/>
                  </a:schemeClr>
                </a:solidFill>
                <a:latin typeface="Gopher"/>
              </a:rPr>
              <a:t>Alokacja środków 500.000 EUR</a:t>
            </a:r>
            <a:endParaRPr lang="cs-CZ" b="1">
              <a:solidFill>
                <a:schemeClr val="tx1">
                  <a:lumMod val="75000"/>
                  <a:lumOff val="25000"/>
                </a:schemeClr>
              </a:solidFill>
              <a:latin typeface="Gopher"/>
            </a:endParaRP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D6553F56-868C-9440-FB0D-60610C881A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3955" y="2900116"/>
            <a:ext cx="5085811" cy="3658209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DD4FBF7D-9B20-DEA1-D232-07B356D5E48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3955" y="1121307"/>
            <a:ext cx="2168742" cy="1559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27277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C694355-297A-9F45-E676-93558D733724}"/>
              </a:ext>
            </a:extLst>
          </p:cNvPr>
          <p:cNvSpPr txBox="1">
            <a:spLocks/>
          </p:cNvSpPr>
          <p:nvPr/>
        </p:nvSpPr>
        <p:spPr>
          <a:xfrm>
            <a:off x="440515" y="460537"/>
            <a:ext cx="11237858" cy="886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600" b="1" err="1">
                <a:solidFill>
                  <a:srgbClr val="006DB5"/>
                </a:solidFill>
                <a:latin typeface="Gopher Display Black" panose="00000A00000000000000" pitchFamily="50" charset="-18"/>
              </a:rPr>
              <a:t>Partnerstwo</a:t>
            </a:r>
            <a:r>
              <a:rPr lang="cs-CZ" sz="3600" b="1">
                <a:solidFill>
                  <a:srgbClr val="006DB5"/>
                </a:solidFill>
                <a:latin typeface="Gopher Display Black" panose="00000A00000000000000" pitchFamily="50" charset="-18"/>
              </a:rPr>
              <a:t> w </a:t>
            </a:r>
            <a:r>
              <a:rPr lang="cs-CZ" sz="3600" b="1" err="1">
                <a:solidFill>
                  <a:srgbClr val="006DB5"/>
                </a:solidFill>
                <a:latin typeface="Gopher Display Black" panose="00000A00000000000000" pitchFamily="50" charset="-18"/>
              </a:rPr>
              <a:t>Polsce</a:t>
            </a:r>
            <a:endParaRPr lang="en-US" sz="3600" b="1">
              <a:solidFill>
                <a:srgbClr val="006DB5"/>
              </a:solidFill>
              <a:latin typeface="Gopher Display Black" panose="00000A00000000000000" pitchFamily="50" charset="-18"/>
            </a:endParaRP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EC58CA4-2198-89C3-6519-3BE5FDFB404B}"/>
              </a:ext>
            </a:extLst>
          </p:cNvPr>
          <p:cNvSpPr txBox="1">
            <a:spLocks/>
          </p:cNvSpPr>
          <p:nvPr/>
        </p:nvSpPr>
        <p:spPr>
          <a:xfrm>
            <a:off x="440515" y="1455031"/>
            <a:ext cx="5841953" cy="503104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pl-PL" sz="2000" b="1">
                <a:solidFill>
                  <a:schemeClr val="tx1">
                    <a:lumMod val="75000"/>
                    <a:lumOff val="25000"/>
                  </a:schemeClr>
                </a:solidFill>
                <a:latin typeface="Gopher Text"/>
              </a:rPr>
              <a:t>Mamy wsparcie z Hradca </a:t>
            </a:r>
            <a:r>
              <a:rPr lang="pl-PL" sz="2000" b="1" err="1">
                <a:solidFill>
                  <a:schemeClr val="tx1">
                    <a:lumMod val="75000"/>
                    <a:lumOff val="25000"/>
                  </a:schemeClr>
                </a:solidFill>
                <a:latin typeface="Gopher Text"/>
              </a:rPr>
              <a:t>Králové</a:t>
            </a:r>
            <a:r>
              <a:rPr lang="pl-PL" sz="2000" b="1">
                <a:solidFill>
                  <a:schemeClr val="tx1">
                    <a:lumMod val="75000"/>
                    <a:lumOff val="25000"/>
                  </a:schemeClr>
                </a:solidFill>
                <a:latin typeface="Gopher Text"/>
              </a:rPr>
              <a:t> i Wrocławia</a:t>
            </a:r>
            <a:endParaRPr lang="cs-CZ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50000"/>
              </a:lnSpc>
              <a:buFont typeface="Courier New" panose="020B0604020202020204" pitchFamily="34" charset="0"/>
              <a:buChar char="o"/>
            </a:pPr>
            <a:r>
              <a:rPr lang="pl-PL" sz="2200">
                <a:solidFill>
                  <a:schemeClr val="tx1">
                    <a:lumMod val="75000"/>
                    <a:lumOff val="25000"/>
                  </a:schemeClr>
                </a:solidFill>
                <a:latin typeface="Gopher Text"/>
              </a:rPr>
              <a:t>Roczna alokacja środków ze strony Kraju </a:t>
            </a:r>
            <a:r>
              <a:rPr lang="pl-PL" sz="2200" err="1">
                <a:solidFill>
                  <a:schemeClr val="tx1">
                    <a:lumMod val="75000"/>
                    <a:lumOff val="25000"/>
                  </a:schemeClr>
                </a:solidFill>
                <a:latin typeface="Gopher Text"/>
              </a:rPr>
              <a:t>Kralowohradeckiego</a:t>
            </a:r>
            <a:r>
              <a:rPr lang="pl-PL" sz="2200">
                <a:solidFill>
                  <a:schemeClr val="tx1">
                    <a:lumMod val="75000"/>
                    <a:lumOff val="25000"/>
                  </a:schemeClr>
                </a:solidFill>
                <a:latin typeface="Gopher Text"/>
              </a:rPr>
              <a:t> dla </a:t>
            </a:r>
            <a:r>
              <a:rPr lang="pl-PL" sz="2200" err="1">
                <a:solidFill>
                  <a:schemeClr val="tx1">
                    <a:lumMod val="75000"/>
                    <a:lumOff val="25000"/>
                  </a:schemeClr>
                </a:solidFill>
                <a:latin typeface="Gopher Text"/>
              </a:rPr>
              <a:t>NGOs</a:t>
            </a:r>
            <a:r>
              <a:rPr lang="pl-PL" sz="2200">
                <a:solidFill>
                  <a:schemeClr val="tx1">
                    <a:lumMod val="75000"/>
                    <a:lumOff val="25000"/>
                  </a:schemeClr>
                </a:solidFill>
                <a:latin typeface="Gopher Text"/>
              </a:rPr>
              <a:t>' wynosi</a:t>
            </a:r>
            <a:r>
              <a:rPr lang="pl-PL" sz="2200" b="1">
                <a:solidFill>
                  <a:schemeClr val="tx1">
                    <a:lumMod val="75000"/>
                    <a:lumOff val="25000"/>
                  </a:schemeClr>
                </a:solidFill>
                <a:latin typeface="Gopher Text"/>
              </a:rPr>
              <a:t> </a:t>
            </a:r>
            <a:r>
              <a:rPr lang="cs-CZ" sz="2200" b="1">
                <a:solidFill>
                  <a:schemeClr val="tx1">
                    <a:lumMod val="75000"/>
                    <a:lumOff val="25000"/>
                  </a:schemeClr>
                </a:solidFill>
                <a:latin typeface="Gopher Text"/>
              </a:rPr>
              <a:t>125.000,- EUR/rok</a:t>
            </a:r>
            <a:r>
              <a:rPr lang="cs-CZ" sz="2200">
                <a:solidFill>
                  <a:schemeClr val="tx1">
                    <a:lumMod val="75000"/>
                    <a:lumOff val="25000"/>
                  </a:schemeClr>
                </a:solidFill>
                <a:latin typeface="Gopher Text"/>
              </a:rPr>
              <a:t>. </a:t>
            </a:r>
          </a:p>
          <a:p>
            <a:pPr>
              <a:lnSpc>
                <a:spcPct val="150000"/>
              </a:lnSpc>
              <a:buFont typeface="Courier New" panose="020B0604020202020204" pitchFamily="34" charset="0"/>
              <a:buChar char="o"/>
            </a:pPr>
            <a:r>
              <a:rPr lang="cs-CZ" sz="2200" err="1">
                <a:solidFill>
                  <a:schemeClr val="tx1">
                    <a:lumMod val="75000"/>
                    <a:lumOff val="25000"/>
                  </a:schemeClr>
                </a:solidFill>
                <a:latin typeface="Gopher Text"/>
                <a:ea typeface="+mn-lt"/>
                <a:cs typeface="+mn-lt"/>
              </a:rPr>
              <a:t>Alokacja</a:t>
            </a:r>
            <a:r>
              <a:rPr lang="cs-CZ" sz="2200">
                <a:solidFill>
                  <a:schemeClr val="tx1">
                    <a:lumMod val="75000"/>
                    <a:lumOff val="25000"/>
                  </a:schemeClr>
                </a:solidFill>
                <a:latin typeface="Gopher Text"/>
                <a:ea typeface="+mn-lt"/>
                <a:cs typeface="+mn-lt"/>
              </a:rPr>
              <a:t> </a:t>
            </a:r>
            <a:r>
              <a:rPr lang="cs-CZ" sz="2200" b="1">
                <a:solidFill>
                  <a:schemeClr val="tx1">
                    <a:lumMod val="75000"/>
                    <a:lumOff val="25000"/>
                  </a:schemeClr>
                </a:solidFill>
                <a:latin typeface="Gopher Text"/>
                <a:ea typeface="+mn-lt"/>
                <a:cs typeface="+mn-lt"/>
              </a:rPr>
              <a:t>60.000,- EUR</a:t>
            </a:r>
            <a:r>
              <a:rPr lang="cs-CZ" sz="2200">
                <a:solidFill>
                  <a:schemeClr val="tx1">
                    <a:lumMod val="75000"/>
                    <a:lumOff val="25000"/>
                  </a:schemeClr>
                </a:solidFill>
                <a:latin typeface="Gopher Text"/>
                <a:ea typeface="+mn-lt"/>
                <a:cs typeface="+mn-lt"/>
              </a:rPr>
              <a:t> </a:t>
            </a:r>
            <a:r>
              <a:rPr lang="cs-CZ" sz="2200" b="1">
                <a:solidFill>
                  <a:schemeClr val="tx1">
                    <a:lumMod val="75000"/>
                    <a:lumOff val="25000"/>
                  </a:schemeClr>
                </a:solidFill>
                <a:latin typeface="Gopher Text"/>
                <a:ea typeface="+mn-lt"/>
                <a:cs typeface="+mn-lt"/>
              </a:rPr>
              <a:t>(na lata 2025-</a:t>
            </a:r>
            <a:r>
              <a:rPr lang="cs-CZ" sz="2200">
                <a:solidFill>
                  <a:schemeClr val="tx1">
                    <a:lumMod val="75000"/>
                    <a:lumOff val="25000"/>
                  </a:schemeClr>
                </a:solidFill>
                <a:latin typeface="Gopher Text"/>
                <a:ea typeface="+mn-lt"/>
                <a:cs typeface="+mn-lt"/>
              </a:rPr>
              <a:t> </a:t>
            </a:r>
            <a:r>
              <a:rPr lang="cs-CZ" sz="2200" b="1">
                <a:solidFill>
                  <a:schemeClr val="tx1">
                    <a:lumMod val="75000"/>
                    <a:lumOff val="25000"/>
                  </a:schemeClr>
                </a:solidFill>
                <a:latin typeface="Gopher Text"/>
                <a:ea typeface="+mn-lt"/>
                <a:cs typeface="+mn-lt"/>
              </a:rPr>
              <a:t>2027)</a:t>
            </a:r>
            <a:r>
              <a:rPr lang="cs-CZ" sz="2200">
                <a:solidFill>
                  <a:schemeClr val="tx1">
                    <a:lumMod val="75000"/>
                    <a:lumOff val="25000"/>
                  </a:schemeClr>
                </a:solidFill>
                <a:latin typeface="Gopher Text"/>
                <a:ea typeface="+mn-lt"/>
                <a:cs typeface="+mn-lt"/>
              </a:rPr>
              <a:t> ze </a:t>
            </a:r>
            <a:r>
              <a:rPr lang="cs-CZ" sz="2200" err="1">
                <a:solidFill>
                  <a:schemeClr val="tx1">
                    <a:lumMod val="75000"/>
                    <a:lumOff val="25000"/>
                  </a:schemeClr>
                </a:solidFill>
                <a:latin typeface="Gopher Text"/>
                <a:ea typeface="+mn-lt"/>
                <a:cs typeface="+mn-lt"/>
              </a:rPr>
              <a:t>strony</a:t>
            </a:r>
            <a:r>
              <a:rPr lang="cs-CZ" sz="2200">
                <a:solidFill>
                  <a:schemeClr val="tx1">
                    <a:lumMod val="75000"/>
                    <a:lumOff val="25000"/>
                  </a:schemeClr>
                </a:solidFill>
                <a:latin typeface="Gopher Text"/>
                <a:ea typeface="+mn-lt"/>
                <a:cs typeface="+mn-lt"/>
              </a:rPr>
              <a:t> </a:t>
            </a:r>
            <a:r>
              <a:rPr lang="cs-CZ" sz="2200" err="1">
                <a:solidFill>
                  <a:schemeClr val="tx1">
                    <a:lumMod val="75000"/>
                    <a:lumOff val="25000"/>
                  </a:schemeClr>
                </a:solidFill>
                <a:latin typeface="Gopher Text"/>
                <a:ea typeface="+mn-lt"/>
                <a:cs typeface="+mn-lt"/>
              </a:rPr>
              <a:t>Wrocławia</a:t>
            </a:r>
            <a:r>
              <a:rPr lang="cs-CZ" sz="2200">
                <a:solidFill>
                  <a:schemeClr val="tx1">
                    <a:lumMod val="75000"/>
                    <a:lumOff val="25000"/>
                  </a:schemeClr>
                </a:solidFill>
                <a:latin typeface="Gopher Text"/>
                <a:ea typeface="+mn-lt"/>
                <a:cs typeface="+mn-lt"/>
              </a:rPr>
              <a:t> </a:t>
            </a:r>
            <a:r>
              <a:rPr lang="cs-CZ" sz="2200" err="1">
                <a:solidFill>
                  <a:schemeClr val="tx1">
                    <a:lumMod val="75000"/>
                    <a:lumOff val="25000"/>
                  </a:schemeClr>
                </a:solidFill>
                <a:latin typeface="Gopher Text"/>
                <a:ea typeface="+mn-lt"/>
                <a:cs typeface="+mn-lt"/>
              </a:rPr>
              <a:t>dla</a:t>
            </a:r>
            <a:r>
              <a:rPr lang="cs-CZ" sz="2200">
                <a:solidFill>
                  <a:schemeClr val="tx1">
                    <a:lumMod val="75000"/>
                    <a:lumOff val="25000"/>
                  </a:schemeClr>
                </a:solidFill>
                <a:latin typeface="Gopher Text"/>
                <a:ea typeface="+mn-lt"/>
                <a:cs typeface="+mn-lt"/>
              </a:rPr>
              <a:t> </a:t>
            </a:r>
            <a:r>
              <a:rPr lang="cs-CZ" sz="2200" err="1">
                <a:solidFill>
                  <a:schemeClr val="tx1">
                    <a:lumMod val="75000"/>
                    <a:lumOff val="25000"/>
                  </a:schemeClr>
                </a:solidFill>
                <a:latin typeface="Gopher Text"/>
                <a:ea typeface="+mn-lt"/>
                <a:cs typeface="+mn-lt"/>
              </a:rPr>
              <a:t>NGOs</a:t>
            </a:r>
            <a:r>
              <a:rPr lang="cs-CZ" sz="2200">
                <a:solidFill>
                  <a:schemeClr val="tx1">
                    <a:lumMod val="75000"/>
                    <a:lumOff val="25000"/>
                  </a:schemeClr>
                </a:solidFill>
                <a:latin typeface="Gopher Text"/>
                <a:ea typeface="+mn-lt"/>
                <a:cs typeface="+mn-lt"/>
              </a:rPr>
              <a:t>'</a:t>
            </a:r>
          </a:p>
          <a:p>
            <a:pPr>
              <a:lnSpc>
                <a:spcPct val="150000"/>
              </a:lnSpc>
              <a:buFont typeface="Courier New" panose="020B0604020202020204" pitchFamily="34" charset="0"/>
              <a:buChar char="o"/>
            </a:pPr>
            <a:r>
              <a:rPr lang="cs-CZ" sz="2200" err="1">
                <a:solidFill>
                  <a:schemeClr val="tx1">
                    <a:lumMod val="75000"/>
                    <a:lumOff val="25000"/>
                  </a:schemeClr>
                </a:solidFill>
                <a:latin typeface="Gopher Text"/>
                <a:ea typeface="+mn-lt"/>
                <a:cs typeface="+mn-lt"/>
              </a:rPr>
              <a:t>Wspólpraca</a:t>
            </a:r>
            <a:r>
              <a:rPr lang="cs-CZ" sz="2200">
                <a:solidFill>
                  <a:schemeClr val="tx1">
                    <a:lumMod val="75000"/>
                    <a:lumOff val="25000"/>
                  </a:schemeClr>
                </a:solidFill>
                <a:latin typeface="Gopher Text"/>
                <a:ea typeface="+mn-lt"/>
                <a:cs typeface="+mn-lt"/>
              </a:rPr>
              <a:t> Broumov i </a:t>
            </a:r>
            <a:r>
              <a:rPr lang="cs-CZ" sz="2200" err="1">
                <a:solidFill>
                  <a:schemeClr val="tx1">
                    <a:lumMod val="75000"/>
                    <a:lumOff val="25000"/>
                  </a:schemeClr>
                </a:solidFill>
                <a:latin typeface="Gopher Text"/>
                <a:ea typeface="+mn-lt"/>
                <a:cs typeface="+mn-lt"/>
              </a:rPr>
              <a:t>Nowa</a:t>
            </a:r>
            <a:r>
              <a:rPr lang="cs-CZ" sz="2200">
                <a:solidFill>
                  <a:schemeClr val="tx1">
                    <a:lumMod val="75000"/>
                    <a:lumOff val="25000"/>
                  </a:schemeClr>
                </a:solidFill>
                <a:latin typeface="Gopher Text"/>
                <a:ea typeface="+mn-lt"/>
                <a:cs typeface="+mn-lt"/>
              </a:rPr>
              <a:t> Ruda</a:t>
            </a:r>
          </a:p>
          <a:p>
            <a:pPr>
              <a:lnSpc>
                <a:spcPct val="150000"/>
              </a:lnSpc>
              <a:buFont typeface="Courier New" panose="020B0604020202020204" pitchFamily="34" charset="0"/>
              <a:buChar char="o"/>
            </a:pPr>
            <a:r>
              <a:rPr lang="cs-CZ" sz="2200">
                <a:solidFill>
                  <a:schemeClr val="tx1">
                    <a:lumMod val="75000"/>
                    <a:lumOff val="25000"/>
                  </a:schemeClr>
                </a:solidFill>
                <a:latin typeface="Gopher Text"/>
                <a:cs typeface="Calibri"/>
              </a:rPr>
              <a:t>Projekt "</a:t>
            </a:r>
            <a:r>
              <a:rPr lang="cs-CZ" sz="2200" i="1">
                <a:solidFill>
                  <a:schemeClr val="tx1">
                    <a:lumMod val="75000"/>
                    <a:lumOff val="25000"/>
                  </a:schemeClr>
                </a:solidFill>
                <a:latin typeface="Gopher Text"/>
                <a:cs typeface="Calibri"/>
              </a:rPr>
              <a:t>Máme rádi Broumovsko"</a:t>
            </a:r>
            <a:endParaRPr lang="cs-CZ" sz="2200" i="1">
              <a:solidFill>
                <a:schemeClr val="tx1">
                  <a:lumMod val="75000"/>
                  <a:lumOff val="25000"/>
                </a:schemeClr>
              </a:solidFill>
              <a:latin typeface="Gopher Text" panose="00000500000000000000" pitchFamily="50" charset="-18"/>
              <a:cs typeface="Calibri"/>
            </a:endParaRP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ECAC5382-D553-3805-033E-053506C2FD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1664" y="288595"/>
            <a:ext cx="5050336" cy="2808567"/>
          </a:xfrm>
          <a:prstGeom prst="rect">
            <a:avLst/>
          </a:prstGeom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C13F94F5-E7BD-6EA8-A5C8-8399C8C9FF8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1664" y="3736945"/>
            <a:ext cx="5050336" cy="2743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49316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C694355-297A-9F45-E676-93558D733724}"/>
              </a:ext>
            </a:extLst>
          </p:cNvPr>
          <p:cNvSpPr txBox="1">
            <a:spLocks/>
          </p:cNvSpPr>
          <p:nvPr/>
        </p:nvSpPr>
        <p:spPr>
          <a:xfrm>
            <a:off x="440515" y="367095"/>
            <a:ext cx="11237858" cy="886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600" b="1" err="1">
                <a:solidFill>
                  <a:srgbClr val="006DB5"/>
                </a:solidFill>
                <a:latin typeface="Gopher Display Black" panose="00000A00000000000000" pitchFamily="50" charset="-18"/>
              </a:rPr>
              <a:t>Partnerstwo</a:t>
            </a:r>
            <a:r>
              <a:rPr lang="cs-CZ" sz="3600" b="1">
                <a:solidFill>
                  <a:srgbClr val="006DB5"/>
                </a:solidFill>
                <a:latin typeface="Gopher Display Black" panose="00000A00000000000000" pitchFamily="50" charset="-18"/>
              </a:rPr>
              <a:t> w </a:t>
            </a:r>
            <a:r>
              <a:rPr lang="cs-CZ" sz="3600" b="1" err="1">
                <a:solidFill>
                  <a:srgbClr val="006DB5"/>
                </a:solidFill>
                <a:latin typeface="Gopher Display Black" panose="00000A00000000000000" pitchFamily="50" charset="-18"/>
              </a:rPr>
              <a:t>Polsce</a:t>
            </a:r>
            <a:endParaRPr lang="en-US" sz="3600" b="1">
              <a:solidFill>
                <a:srgbClr val="006DB5"/>
              </a:solidFill>
              <a:latin typeface="Gopher Display Black" panose="00000A00000000000000" pitchFamily="50" charset="-18"/>
            </a:endParaRP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EC58CA4-2198-89C3-6519-3BE5FDFB404B}"/>
              </a:ext>
            </a:extLst>
          </p:cNvPr>
          <p:cNvSpPr txBox="1">
            <a:spLocks/>
          </p:cNvSpPr>
          <p:nvPr/>
        </p:nvSpPr>
        <p:spPr>
          <a:xfrm>
            <a:off x="4311742" y="1048239"/>
            <a:ext cx="6701149" cy="595975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cs-CZ" sz="2000" b="1" err="1">
                <a:solidFill>
                  <a:schemeClr val="tx1">
                    <a:lumMod val="75000"/>
                    <a:lumOff val="25000"/>
                  </a:schemeClr>
                </a:solidFill>
                <a:latin typeface="Gopher Text"/>
              </a:rPr>
              <a:t>Organizacje</a:t>
            </a:r>
            <a:r>
              <a:rPr lang="cs-CZ" sz="2000" b="1">
                <a:solidFill>
                  <a:schemeClr val="tx1">
                    <a:lumMod val="75000"/>
                    <a:lumOff val="25000"/>
                  </a:schemeClr>
                </a:solidFill>
                <a:latin typeface="Gopher Text"/>
              </a:rPr>
              <a:t> </a:t>
            </a:r>
            <a:r>
              <a:rPr lang="cs-CZ" sz="2000" b="1" err="1">
                <a:solidFill>
                  <a:schemeClr val="tx1">
                    <a:lumMod val="75000"/>
                    <a:lumOff val="25000"/>
                  </a:schemeClr>
                </a:solidFill>
                <a:latin typeface="Gopher Text"/>
              </a:rPr>
              <a:t>kulturalne</a:t>
            </a:r>
            <a:r>
              <a:rPr lang="cs-CZ" sz="2000" b="1">
                <a:solidFill>
                  <a:schemeClr val="tx1">
                    <a:lumMod val="75000"/>
                    <a:lumOff val="25000"/>
                  </a:schemeClr>
                </a:solidFill>
                <a:latin typeface="Gopher Text"/>
              </a:rPr>
              <a:t> i </a:t>
            </a:r>
            <a:r>
              <a:rPr lang="cs-CZ" sz="2000" b="1" err="1">
                <a:solidFill>
                  <a:schemeClr val="tx1">
                    <a:lumMod val="75000"/>
                    <a:lumOff val="25000"/>
                  </a:schemeClr>
                </a:solidFill>
                <a:latin typeface="Gopher Text"/>
              </a:rPr>
              <a:t>pozarządowe</a:t>
            </a:r>
            <a:endParaRPr lang="cs-CZ" sz="2000" b="1">
              <a:solidFill>
                <a:schemeClr val="tx1">
                  <a:lumMod val="75000"/>
                  <a:lumOff val="25000"/>
                </a:schemeClr>
              </a:solidFill>
              <a:latin typeface="Gopher Text"/>
            </a:endParaRPr>
          </a:p>
          <a:p>
            <a:pPr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pl-PL" sz="2200">
                <a:solidFill>
                  <a:schemeClr val="tx1">
                    <a:lumMod val="75000"/>
                    <a:lumOff val="25000"/>
                  </a:schemeClr>
                </a:solidFill>
                <a:latin typeface="Gopher Text"/>
              </a:rPr>
              <a:t>Teatr Dramatyczny im. Jerzego Szaniawskiego w Wałbrzychu</a:t>
            </a:r>
          </a:p>
          <a:p>
            <a:pPr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pl-PL" sz="2200">
                <a:solidFill>
                  <a:schemeClr val="tx1">
                    <a:lumMod val="75000"/>
                    <a:lumOff val="25000"/>
                  </a:schemeClr>
                </a:solidFill>
                <a:latin typeface="Gopher Text"/>
              </a:rPr>
              <a:t>Festiwal Filmowy Spektrum – Świdnica, Trutnov </a:t>
            </a:r>
          </a:p>
          <a:p>
            <a:pPr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cs-CZ" sz="2200" err="1">
                <a:solidFill>
                  <a:schemeClr val="tx1">
                    <a:lumMod val="75000"/>
                    <a:lumOff val="25000"/>
                  </a:schemeClr>
                </a:solidFill>
                <a:latin typeface="Gopher Text"/>
              </a:rPr>
              <a:t>Filharmonia</a:t>
            </a:r>
            <a:r>
              <a:rPr lang="cs-CZ" sz="2200">
                <a:solidFill>
                  <a:schemeClr val="tx1">
                    <a:lumMod val="75000"/>
                    <a:lumOff val="25000"/>
                  </a:schemeClr>
                </a:solidFill>
                <a:latin typeface="Gopher Text"/>
              </a:rPr>
              <a:t> </a:t>
            </a:r>
            <a:r>
              <a:rPr lang="cs-CZ" sz="2200" err="1">
                <a:solidFill>
                  <a:schemeClr val="tx1">
                    <a:lumMod val="75000"/>
                    <a:lumOff val="25000"/>
                  </a:schemeClr>
                </a:solidFill>
                <a:latin typeface="Gopher Text"/>
              </a:rPr>
              <a:t>Sudecka</a:t>
            </a:r>
            <a:r>
              <a:rPr lang="cs-CZ" sz="2200">
                <a:solidFill>
                  <a:schemeClr val="tx1">
                    <a:lumMod val="75000"/>
                    <a:lumOff val="25000"/>
                  </a:schemeClr>
                </a:solidFill>
                <a:latin typeface="Gopher Text"/>
              </a:rPr>
              <a:t> w </a:t>
            </a:r>
            <a:r>
              <a:rPr lang="cs-CZ" sz="2200" err="1">
                <a:solidFill>
                  <a:schemeClr val="tx1">
                    <a:lumMod val="75000"/>
                    <a:lumOff val="25000"/>
                  </a:schemeClr>
                </a:solidFill>
                <a:latin typeface="Gopher Text"/>
              </a:rPr>
              <a:t>Wałbrzychu</a:t>
            </a:r>
            <a:endParaRPr lang="cs-CZ" sz="2200">
              <a:solidFill>
                <a:schemeClr val="tx1">
                  <a:lumMod val="75000"/>
                  <a:lumOff val="25000"/>
                </a:schemeClr>
              </a:solidFill>
              <a:latin typeface="Gopher Text"/>
            </a:endParaRPr>
          </a:p>
          <a:p>
            <a:pPr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cs-CZ" sz="2200" err="1">
                <a:solidFill>
                  <a:schemeClr val="tx1">
                    <a:lumMod val="75000"/>
                    <a:lumOff val="25000"/>
                  </a:schemeClr>
                </a:solidFill>
                <a:latin typeface="Gopher Text"/>
              </a:rPr>
              <a:t>miejskie</a:t>
            </a:r>
            <a:r>
              <a:rPr lang="cs-CZ" sz="2200">
                <a:solidFill>
                  <a:schemeClr val="tx1">
                    <a:lumMod val="75000"/>
                    <a:lumOff val="25000"/>
                  </a:schemeClr>
                </a:solidFill>
                <a:latin typeface="Gopher Text"/>
              </a:rPr>
              <a:t> </a:t>
            </a:r>
            <a:r>
              <a:rPr lang="cs-CZ" sz="2200" err="1">
                <a:solidFill>
                  <a:schemeClr val="tx1">
                    <a:lumMod val="75000"/>
                    <a:lumOff val="25000"/>
                  </a:schemeClr>
                </a:solidFill>
                <a:latin typeface="Gopher Text"/>
              </a:rPr>
              <a:t>ośrodki</a:t>
            </a:r>
            <a:r>
              <a:rPr lang="cs-CZ" sz="2200">
                <a:solidFill>
                  <a:schemeClr val="tx1">
                    <a:lumMod val="75000"/>
                    <a:lumOff val="25000"/>
                  </a:schemeClr>
                </a:solidFill>
                <a:latin typeface="Gopher Text"/>
              </a:rPr>
              <a:t> kultury (</a:t>
            </a:r>
            <a:r>
              <a:rPr lang="cs-CZ" sz="2200" err="1">
                <a:solidFill>
                  <a:schemeClr val="tx1">
                    <a:lumMod val="75000"/>
                    <a:lumOff val="25000"/>
                  </a:schemeClr>
                </a:solidFill>
                <a:latin typeface="Gopher Text"/>
              </a:rPr>
              <a:t>Mieroszów</a:t>
            </a:r>
            <a:r>
              <a:rPr lang="cs-CZ" sz="2200">
                <a:solidFill>
                  <a:schemeClr val="tx1">
                    <a:lumMod val="75000"/>
                    <a:lumOff val="25000"/>
                  </a:schemeClr>
                </a:solidFill>
                <a:latin typeface="Gopher Text"/>
              </a:rPr>
              <a:t>, </a:t>
            </a:r>
            <a:r>
              <a:rPr lang="cs-CZ" sz="2200" err="1">
                <a:solidFill>
                  <a:schemeClr val="tx1">
                    <a:lumMod val="75000"/>
                    <a:lumOff val="25000"/>
                  </a:schemeClr>
                </a:solidFill>
                <a:latin typeface="Gopher Text"/>
                <a:ea typeface="+mn-lt"/>
                <a:cs typeface="+mn-lt"/>
              </a:rPr>
              <a:t>Kłodsko</a:t>
            </a:r>
            <a:r>
              <a:rPr lang="cs-CZ" sz="2200">
                <a:solidFill>
                  <a:schemeClr val="tx1">
                    <a:lumMod val="75000"/>
                    <a:lumOff val="25000"/>
                  </a:schemeClr>
                </a:solidFill>
                <a:latin typeface="Gopher Text"/>
              </a:rPr>
              <a:t>)</a:t>
            </a:r>
            <a:endParaRPr lang="cs-CZ" sz="2200">
              <a:solidFill>
                <a:schemeClr val="tx1">
                  <a:lumMod val="75000"/>
                  <a:lumOff val="25000"/>
                </a:schemeClr>
              </a:solidFill>
              <a:latin typeface="Gopher Text" panose="00000500000000000000" pitchFamily="50" charset="-18"/>
            </a:endParaRPr>
          </a:p>
          <a:p>
            <a:pPr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pl-PL" sz="2200">
                <a:solidFill>
                  <a:schemeClr val="tx1">
                    <a:lumMod val="75000"/>
                    <a:lumOff val="25000"/>
                  </a:schemeClr>
                </a:solidFill>
                <a:latin typeface="Gopher Text"/>
              </a:rPr>
              <a:t>Sudeckie Stowarzyszenie Ekorozwoju Green </a:t>
            </a:r>
            <a:r>
              <a:rPr lang="pl-PL" sz="2200" err="1">
                <a:solidFill>
                  <a:schemeClr val="tx1">
                    <a:lumMod val="75000"/>
                    <a:lumOff val="25000"/>
                  </a:schemeClr>
                </a:solidFill>
                <a:latin typeface="Gopher Text"/>
              </a:rPr>
              <a:t>Gate</a:t>
            </a:r>
            <a:endParaRPr lang="pl-PL" sz="2200">
              <a:solidFill>
                <a:schemeClr val="tx1">
                  <a:lumMod val="75000"/>
                  <a:lumOff val="25000"/>
                </a:schemeClr>
              </a:solidFill>
              <a:latin typeface="Gopher Text"/>
            </a:endParaRPr>
          </a:p>
          <a:p>
            <a:pPr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pl-PL" sz="2200">
                <a:solidFill>
                  <a:schemeClr val="tx1">
                    <a:lumMod val="75000"/>
                    <a:lumOff val="25000"/>
                  </a:schemeClr>
                </a:solidFill>
                <a:latin typeface="Gopher Text"/>
                <a:ea typeface="+mn-lt"/>
                <a:cs typeface="+mn-lt"/>
              </a:rPr>
              <a:t>Spółka Zamek Książ w Wałbrzychu</a:t>
            </a:r>
            <a:endParaRPr lang="pl-PL" sz="2200">
              <a:solidFill>
                <a:schemeClr val="tx1">
                  <a:lumMod val="75000"/>
                  <a:lumOff val="25000"/>
                </a:schemeClr>
              </a:solidFill>
              <a:latin typeface="Gopher Text"/>
            </a:endParaRPr>
          </a:p>
          <a:p>
            <a:pPr>
              <a:lnSpc>
                <a:spcPct val="150000"/>
              </a:lnSpc>
              <a:buFont typeface="Courier New" panose="02070309020205020404" pitchFamily="49" charset="0"/>
              <a:buChar char="o"/>
            </a:pPr>
            <a:endParaRPr lang="cs-CZ">
              <a:cs typeface="Calibri" panose="020F0502020204030204"/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BB4B2F34-06B6-82DC-626D-7ACE28FAD18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515" y="1121307"/>
            <a:ext cx="4044516" cy="5369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55770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C694355-297A-9F45-E676-93558D733724}"/>
              </a:ext>
            </a:extLst>
          </p:cNvPr>
          <p:cNvSpPr txBox="1">
            <a:spLocks/>
          </p:cNvSpPr>
          <p:nvPr/>
        </p:nvSpPr>
        <p:spPr>
          <a:xfrm>
            <a:off x="440515" y="367095"/>
            <a:ext cx="11237858" cy="886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600" b="1" err="1">
                <a:solidFill>
                  <a:srgbClr val="006DB5"/>
                </a:solidFill>
                <a:latin typeface="Gopher Display Black" panose="00000A00000000000000" pitchFamily="50" charset="-18"/>
              </a:rPr>
              <a:t>Partnerstwo</a:t>
            </a:r>
            <a:r>
              <a:rPr lang="cs-CZ" sz="3600" b="1">
                <a:solidFill>
                  <a:srgbClr val="006DB5"/>
                </a:solidFill>
                <a:latin typeface="Gopher Display Black" panose="00000A00000000000000" pitchFamily="50" charset="-18"/>
              </a:rPr>
              <a:t> w </a:t>
            </a:r>
            <a:r>
              <a:rPr lang="cs-CZ" sz="3600" b="1" err="1">
                <a:solidFill>
                  <a:srgbClr val="006DB5"/>
                </a:solidFill>
                <a:latin typeface="Gopher Display Black" panose="00000A00000000000000" pitchFamily="50" charset="-18"/>
              </a:rPr>
              <a:t>Polsce</a:t>
            </a:r>
            <a:endParaRPr lang="en-US" sz="3600" b="1">
              <a:solidFill>
                <a:srgbClr val="006DB5"/>
              </a:solidFill>
              <a:latin typeface="Gopher Display Black" panose="00000A00000000000000" pitchFamily="50" charset="-18"/>
            </a:endParaRPr>
          </a:p>
        </p:txBody>
      </p:sp>
      <p:sp>
        <p:nvSpPr>
          <p:cNvPr id="6" name="Zástupný obsah 2">
            <a:extLst>
              <a:ext uri="{FF2B5EF4-FFF2-40B4-BE49-F238E27FC236}">
                <a16:creationId xmlns:a16="http://schemas.microsoft.com/office/drawing/2014/main" id="{B4A3E9FD-9697-0C13-D5C2-7FCFEBF236D0}"/>
              </a:ext>
            </a:extLst>
          </p:cNvPr>
          <p:cNvSpPr txBox="1">
            <a:spLocks/>
          </p:cNvSpPr>
          <p:nvPr/>
        </p:nvSpPr>
        <p:spPr>
          <a:xfrm>
            <a:off x="121329" y="1719413"/>
            <a:ext cx="4607356" cy="446017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b="1" err="1">
                <a:solidFill>
                  <a:schemeClr val="tx1">
                    <a:lumMod val="75000"/>
                    <a:lumOff val="25000"/>
                  </a:schemeClr>
                </a:solidFill>
                <a:latin typeface="Gopher"/>
              </a:rPr>
              <a:t>Kreatywne</a:t>
            </a:r>
            <a:r>
              <a:rPr lang="en-US" b="1">
                <a:solidFill>
                  <a:schemeClr val="tx1">
                    <a:lumMod val="75000"/>
                    <a:lumOff val="25000"/>
                  </a:schemeClr>
                </a:solidFill>
                <a:latin typeface="Gopher"/>
              </a:rPr>
              <a:t> </a:t>
            </a:r>
            <a:r>
              <a:rPr lang="en-US" b="1" err="1">
                <a:solidFill>
                  <a:schemeClr val="tx1">
                    <a:lumMod val="75000"/>
                    <a:lumOff val="25000"/>
                  </a:schemeClr>
                </a:solidFill>
                <a:latin typeface="Gopher"/>
              </a:rPr>
              <a:t>wyzwanie</a:t>
            </a:r>
            <a:r>
              <a:rPr lang="en-US" b="1">
                <a:solidFill>
                  <a:schemeClr val="tx1">
                    <a:lumMod val="75000"/>
                    <a:lumOff val="25000"/>
                  </a:schemeClr>
                </a:solidFill>
                <a:latin typeface="Gopher"/>
              </a:rPr>
              <a:t> </a:t>
            </a:r>
            <a:r>
              <a:rPr lang="en-US" b="1" err="1">
                <a:solidFill>
                  <a:schemeClr val="tx1">
                    <a:lumMod val="75000"/>
                    <a:lumOff val="25000"/>
                  </a:schemeClr>
                </a:solidFill>
                <a:latin typeface="Gopher"/>
              </a:rPr>
              <a:t>dla</a:t>
            </a:r>
            <a:r>
              <a:rPr lang="en-US" b="1">
                <a:solidFill>
                  <a:schemeClr val="tx1">
                    <a:lumMod val="75000"/>
                    <a:lumOff val="25000"/>
                  </a:schemeClr>
                </a:solidFill>
                <a:latin typeface="Gopher"/>
              </a:rPr>
              <a:t> </a:t>
            </a:r>
            <a:r>
              <a:rPr lang="en-US" b="1" err="1">
                <a:solidFill>
                  <a:schemeClr val="tx1">
                    <a:lumMod val="75000"/>
                    <a:lumOff val="25000"/>
                  </a:schemeClr>
                </a:solidFill>
                <a:latin typeface="Gopher"/>
              </a:rPr>
              <a:t>przedszkoli</a:t>
            </a:r>
            <a:r>
              <a:rPr lang="en-US" b="1">
                <a:solidFill>
                  <a:schemeClr val="tx1">
                    <a:lumMod val="75000"/>
                    <a:lumOff val="25000"/>
                  </a:schemeClr>
                </a:solidFill>
                <a:latin typeface="Gopher"/>
              </a:rPr>
              <a:t> </a:t>
            </a:r>
            <a:r>
              <a:rPr lang="en-US" b="1" err="1">
                <a:solidFill>
                  <a:schemeClr val="tx1">
                    <a:lumMod val="75000"/>
                    <a:lumOff val="25000"/>
                  </a:schemeClr>
                </a:solidFill>
                <a:latin typeface="Gopher"/>
              </a:rPr>
              <a:t>i</a:t>
            </a:r>
            <a:r>
              <a:rPr lang="en-US" b="1">
                <a:solidFill>
                  <a:schemeClr val="tx1">
                    <a:lumMod val="75000"/>
                    <a:lumOff val="25000"/>
                  </a:schemeClr>
                </a:solidFill>
                <a:latin typeface="Gopher"/>
              </a:rPr>
              <a:t> </a:t>
            </a:r>
            <a:r>
              <a:rPr lang="en-US" b="1" err="1">
                <a:solidFill>
                  <a:schemeClr val="tx1">
                    <a:lumMod val="75000"/>
                    <a:lumOff val="25000"/>
                  </a:schemeClr>
                </a:solidFill>
                <a:latin typeface="Gopher"/>
              </a:rPr>
              <a:t>szkół</a:t>
            </a:r>
            <a:br>
              <a:rPr lang="en-US" sz="1800"/>
            </a:br>
            <a:endParaRPr lang="en-US" sz="1800">
              <a:solidFill>
                <a:schemeClr val="tx1">
                  <a:lumMod val="75000"/>
                  <a:lumOff val="25000"/>
                </a:schemeClr>
              </a:solidFill>
              <a:cs typeface="Calibri" panose="020F0502020204030204"/>
            </a:endParaRPr>
          </a:p>
          <a:p>
            <a:pPr>
              <a:buFont typeface="Courier New" panose="020B0604020202020204" pitchFamily="34" charset="0"/>
              <a:buChar char="o"/>
            </a:pPr>
            <a:r>
              <a:rPr lang="en-US" sz="2400" err="1">
                <a:solidFill>
                  <a:schemeClr val="tx1">
                    <a:lumMod val="75000"/>
                    <a:lumOff val="25000"/>
                  </a:schemeClr>
                </a:solidFill>
                <a:latin typeface="Gopher"/>
              </a:rPr>
              <a:t>Przygotowaliśmy</a:t>
            </a:r>
            <a:r>
              <a:rPr lang="en-US" sz="2400">
                <a:solidFill>
                  <a:schemeClr val="tx1">
                    <a:lumMod val="75000"/>
                    <a:lumOff val="25000"/>
                  </a:schemeClr>
                </a:solidFill>
                <a:latin typeface="Gopher"/>
              </a:rPr>
              <a:t> </a:t>
            </a:r>
            <a:r>
              <a:rPr lang="en-US" sz="2400" err="1">
                <a:solidFill>
                  <a:schemeClr val="tx1">
                    <a:lumMod val="75000"/>
                    <a:lumOff val="25000"/>
                  </a:schemeClr>
                </a:solidFill>
                <a:latin typeface="Gopher"/>
              </a:rPr>
              <a:t>kreatywne</a:t>
            </a:r>
            <a:r>
              <a:rPr lang="en-US" sz="2400">
                <a:solidFill>
                  <a:schemeClr val="tx1">
                    <a:lumMod val="75000"/>
                    <a:lumOff val="25000"/>
                  </a:schemeClr>
                </a:solidFill>
                <a:latin typeface="Gopher"/>
              </a:rPr>
              <a:t> </a:t>
            </a:r>
            <a:r>
              <a:rPr lang="en-US" sz="2400" err="1">
                <a:solidFill>
                  <a:schemeClr val="tx1">
                    <a:lumMod val="75000"/>
                    <a:lumOff val="25000"/>
                  </a:schemeClr>
                </a:solidFill>
                <a:latin typeface="Gopher"/>
              </a:rPr>
              <a:t>wyzwanie</a:t>
            </a:r>
            <a:r>
              <a:rPr lang="en-US" sz="2400">
                <a:solidFill>
                  <a:schemeClr val="tx1">
                    <a:lumMod val="75000"/>
                    <a:lumOff val="25000"/>
                  </a:schemeClr>
                </a:solidFill>
                <a:latin typeface="Gopher"/>
              </a:rPr>
              <a:t> </a:t>
            </a:r>
            <a:r>
              <a:rPr lang="en-US" sz="2400" err="1">
                <a:solidFill>
                  <a:schemeClr val="tx1">
                    <a:lumMod val="75000"/>
                    <a:lumOff val="25000"/>
                  </a:schemeClr>
                </a:solidFill>
                <a:latin typeface="Gopher"/>
              </a:rPr>
              <a:t>dla</a:t>
            </a:r>
            <a:r>
              <a:rPr lang="en-US" sz="2400">
                <a:solidFill>
                  <a:schemeClr val="tx1">
                    <a:lumMod val="75000"/>
                    <a:lumOff val="25000"/>
                  </a:schemeClr>
                </a:solidFill>
                <a:latin typeface="Gopher"/>
              </a:rPr>
              <a:t> </a:t>
            </a:r>
            <a:r>
              <a:rPr lang="en-US" sz="2400" err="1">
                <a:solidFill>
                  <a:schemeClr val="tx1">
                    <a:lumMod val="75000"/>
                    <a:lumOff val="25000"/>
                  </a:schemeClr>
                </a:solidFill>
                <a:latin typeface="Gopher"/>
              </a:rPr>
              <a:t>czeskich</a:t>
            </a:r>
            <a:r>
              <a:rPr lang="en-US" sz="2400">
                <a:solidFill>
                  <a:schemeClr val="tx1">
                    <a:lumMod val="75000"/>
                    <a:lumOff val="25000"/>
                  </a:schemeClr>
                </a:solidFill>
                <a:latin typeface="Gopher"/>
              </a:rPr>
              <a:t> </a:t>
            </a:r>
            <a:r>
              <a:rPr lang="en-US" sz="2400" err="1">
                <a:solidFill>
                  <a:schemeClr val="tx1">
                    <a:lumMod val="75000"/>
                    <a:lumOff val="25000"/>
                  </a:schemeClr>
                </a:solidFill>
                <a:latin typeface="Gopher"/>
              </a:rPr>
              <a:t>i</a:t>
            </a:r>
            <a:r>
              <a:rPr lang="en-US" sz="2400">
                <a:solidFill>
                  <a:schemeClr val="tx1">
                    <a:lumMod val="75000"/>
                    <a:lumOff val="25000"/>
                  </a:schemeClr>
                </a:solidFill>
                <a:latin typeface="Gopher"/>
              </a:rPr>
              <a:t> </a:t>
            </a:r>
            <a:r>
              <a:rPr lang="en-US" sz="2400" err="1">
                <a:solidFill>
                  <a:schemeClr val="tx1">
                    <a:lumMod val="75000"/>
                    <a:lumOff val="25000"/>
                  </a:schemeClr>
                </a:solidFill>
                <a:latin typeface="Gopher"/>
              </a:rPr>
              <a:t>polskich</a:t>
            </a:r>
            <a:r>
              <a:rPr lang="en-US" sz="2400">
                <a:solidFill>
                  <a:schemeClr val="tx1">
                    <a:lumMod val="75000"/>
                    <a:lumOff val="25000"/>
                  </a:schemeClr>
                </a:solidFill>
                <a:latin typeface="Gopher"/>
              </a:rPr>
              <a:t> </a:t>
            </a:r>
            <a:r>
              <a:rPr lang="en-US" sz="2400" err="1">
                <a:solidFill>
                  <a:schemeClr val="tx1">
                    <a:lumMod val="75000"/>
                    <a:lumOff val="25000"/>
                  </a:schemeClr>
                </a:solidFill>
                <a:latin typeface="Gopher"/>
              </a:rPr>
              <a:t>przedszkoli</a:t>
            </a:r>
            <a:r>
              <a:rPr lang="en-US" sz="2400">
                <a:solidFill>
                  <a:schemeClr val="tx1">
                    <a:lumMod val="75000"/>
                    <a:lumOff val="25000"/>
                  </a:schemeClr>
                </a:solidFill>
                <a:latin typeface="Gopher"/>
              </a:rPr>
              <a:t>, </a:t>
            </a:r>
            <a:r>
              <a:rPr lang="en-US" sz="2400" err="1">
                <a:solidFill>
                  <a:schemeClr val="tx1">
                    <a:lumMod val="75000"/>
                    <a:lumOff val="25000"/>
                  </a:schemeClr>
                </a:solidFill>
                <a:latin typeface="Gopher"/>
              </a:rPr>
              <a:t>podstawowych</a:t>
            </a:r>
            <a:r>
              <a:rPr lang="en-US" sz="2400">
                <a:solidFill>
                  <a:schemeClr val="tx1">
                    <a:lumMod val="75000"/>
                    <a:lumOff val="25000"/>
                  </a:schemeClr>
                </a:solidFill>
                <a:latin typeface="Gopher"/>
              </a:rPr>
              <a:t> </a:t>
            </a:r>
            <a:r>
              <a:rPr lang="en-US" sz="2400" err="1">
                <a:solidFill>
                  <a:schemeClr val="tx1">
                    <a:lumMod val="75000"/>
                    <a:lumOff val="25000"/>
                  </a:schemeClr>
                </a:solidFill>
                <a:latin typeface="Gopher"/>
              </a:rPr>
              <a:t>i</a:t>
            </a:r>
            <a:r>
              <a:rPr lang="en-US" sz="2400">
                <a:solidFill>
                  <a:schemeClr val="tx1">
                    <a:lumMod val="75000"/>
                    <a:lumOff val="25000"/>
                  </a:schemeClr>
                </a:solidFill>
                <a:latin typeface="Gopher"/>
              </a:rPr>
              <a:t> </a:t>
            </a:r>
            <a:r>
              <a:rPr lang="en-US" sz="2400" err="1">
                <a:solidFill>
                  <a:schemeClr val="tx1">
                    <a:lumMod val="75000"/>
                    <a:lumOff val="25000"/>
                  </a:schemeClr>
                </a:solidFill>
                <a:latin typeface="Gopher"/>
              </a:rPr>
              <a:t>ponadpodstawowych</a:t>
            </a:r>
            <a:r>
              <a:rPr lang="en-US" sz="2400">
                <a:solidFill>
                  <a:schemeClr val="tx1">
                    <a:lumMod val="75000"/>
                    <a:lumOff val="25000"/>
                  </a:schemeClr>
                </a:solidFill>
                <a:latin typeface="Gopher"/>
              </a:rPr>
              <a:t> </a:t>
            </a:r>
            <a:r>
              <a:rPr lang="en-US" sz="2400" err="1">
                <a:solidFill>
                  <a:schemeClr val="tx1">
                    <a:lumMod val="75000"/>
                    <a:lumOff val="25000"/>
                  </a:schemeClr>
                </a:solidFill>
                <a:latin typeface="Gopher"/>
              </a:rPr>
              <a:t>szkol</a:t>
            </a:r>
            <a:r>
              <a:rPr lang="en-US" sz="2400">
                <a:solidFill>
                  <a:schemeClr val="tx1">
                    <a:lumMod val="75000"/>
                    <a:lumOff val="25000"/>
                  </a:schemeClr>
                </a:solidFill>
                <a:latin typeface="Gopher"/>
              </a:rPr>
              <a:t> </a:t>
            </a:r>
            <a:endParaRPr lang="en-US" sz="2400">
              <a:solidFill>
                <a:schemeClr val="tx1">
                  <a:lumMod val="75000"/>
                  <a:lumOff val="25000"/>
                </a:schemeClr>
              </a:solidFill>
              <a:latin typeface="Gopher"/>
              <a:cs typeface="Calibri"/>
            </a:endParaRPr>
          </a:p>
        </p:txBody>
      </p:sp>
      <p:pic>
        <p:nvPicPr>
          <p:cNvPr id="8" name="Obrázek 5" descr="Obsah obrázku text&#10;&#10;Popis se vygeneroval automaticky.">
            <a:extLst>
              <a:ext uri="{FF2B5EF4-FFF2-40B4-BE49-F238E27FC236}">
                <a16:creationId xmlns:a16="http://schemas.microsoft.com/office/drawing/2014/main" id="{36186068-FDC0-8CCB-C1F6-AF5B454DB5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39138" y="1325711"/>
            <a:ext cx="2828925" cy="4206578"/>
          </a:xfrm>
          <a:prstGeom prst="rect">
            <a:avLst/>
          </a:prstGeom>
        </p:spPr>
      </p:pic>
      <p:pic>
        <p:nvPicPr>
          <p:cNvPr id="10" name="Obrázek 9" descr="Obsah obrázku text&#10;&#10;Popis se vygeneroval automaticky.">
            <a:extLst>
              <a:ext uri="{FF2B5EF4-FFF2-40B4-BE49-F238E27FC236}">
                <a16:creationId xmlns:a16="http://schemas.microsoft.com/office/drawing/2014/main" id="{B2637A12-3713-3221-24FF-396A55C2121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25045" y="1320800"/>
            <a:ext cx="3135841" cy="4163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81720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>
            <a:extLst>
              <a:ext uri="{FF2B5EF4-FFF2-40B4-BE49-F238E27FC236}">
                <a16:creationId xmlns:a16="http://schemas.microsoft.com/office/drawing/2014/main" id="{52A01162-6449-84D0-547D-8818CF2812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0235" y="1373868"/>
            <a:ext cx="3281582" cy="4922373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9D8651E0-85CB-A9F3-6834-147ADF6E9F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6373" y="0"/>
            <a:ext cx="4572000" cy="6858000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818F25C6-21ED-C0F9-0273-11E2EE9BA0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679" y="1373869"/>
            <a:ext cx="2799534" cy="4199300"/>
          </a:xfrm>
          <a:prstGeom prst="rect">
            <a:avLst/>
          </a:prstGeom>
        </p:spPr>
      </p:pic>
      <p:sp>
        <p:nvSpPr>
          <p:cNvPr id="9" name="Nadpis 1">
            <a:extLst>
              <a:ext uri="{FF2B5EF4-FFF2-40B4-BE49-F238E27FC236}">
                <a16:creationId xmlns:a16="http://schemas.microsoft.com/office/drawing/2014/main" id="{7B04B969-6524-B942-B560-78161E91E5C3}"/>
              </a:ext>
            </a:extLst>
          </p:cNvPr>
          <p:cNvSpPr txBox="1">
            <a:spLocks/>
          </p:cNvSpPr>
          <p:nvPr/>
        </p:nvSpPr>
        <p:spPr>
          <a:xfrm>
            <a:off x="440515" y="367095"/>
            <a:ext cx="11237858" cy="886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600" b="1">
                <a:solidFill>
                  <a:srgbClr val="006DB5"/>
                </a:solidFill>
                <a:latin typeface="Gopher Display Black" panose="00000A00000000000000" pitchFamily="50" charset="-18"/>
              </a:rPr>
              <a:t>Broumov 2028</a:t>
            </a:r>
            <a:endParaRPr lang="en-US" sz="3600" b="1">
              <a:solidFill>
                <a:srgbClr val="006DB5"/>
              </a:solidFill>
              <a:latin typeface="Gopher Display Black" panose="00000A00000000000000" pitchFamily="50" charset="-18"/>
            </a:endParaRPr>
          </a:p>
        </p:txBody>
      </p:sp>
    </p:spTree>
    <p:extLst>
      <p:ext uri="{BB962C8B-B14F-4D97-AF65-F5344CB8AC3E}">
        <p14:creationId xmlns:p14="http://schemas.microsoft.com/office/powerpoint/2010/main" val="350043149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1">
            <a:extLst>
              <a:ext uri="{FF2B5EF4-FFF2-40B4-BE49-F238E27FC236}">
                <a16:creationId xmlns:a16="http://schemas.microsoft.com/office/drawing/2014/main" id="{3B19F3EE-47F4-A26E-B855-783432506168}"/>
              </a:ext>
            </a:extLst>
          </p:cNvPr>
          <p:cNvSpPr txBox="1">
            <a:spLocks/>
          </p:cNvSpPr>
          <p:nvPr/>
        </p:nvSpPr>
        <p:spPr>
          <a:xfrm>
            <a:off x="1995967" y="864484"/>
            <a:ext cx="7826587" cy="89222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sz="3600" b="1" err="1">
                <a:solidFill>
                  <a:srgbClr val="006DB5"/>
                </a:solidFill>
                <a:latin typeface="Gopher Display Black"/>
              </a:rPr>
              <a:t>Chcesz</a:t>
            </a:r>
            <a:r>
              <a:rPr lang="cs-CZ" sz="3600" b="1">
                <a:solidFill>
                  <a:srgbClr val="006DB5"/>
                </a:solidFill>
                <a:latin typeface="Gopher Display Black"/>
              </a:rPr>
              <a:t> </a:t>
            </a:r>
            <a:r>
              <a:rPr lang="cs-CZ" sz="3600" b="1" err="1">
                <a:solidFill>
                  <a:srgbClr val="006DB5"/>
                </a:solidFill>
                <a:latin typeface="Gopher Display Black"/>
              </a:rPr>
              <a:t>wiedzieć</a:t>
            </a:r>
            <a:r>
              <a:rPr lang="cs-CZ" sz="3600" b="1">
                <a:solidFill>
                  <a:srgbClr val="006DB5"/>
                </a:solidFill>
                <a:latin typeface="Gopher Display Black"/>
              </a:rPr>
              <a:t> </a:t>
            </a:r>
            <a:r>
              <a:rPr lang="cs-CZ" sz="3600" b="1" err="1">
                <a:solidFill>
                  <a:srgbClr val="006DB5"/>
                </a:solidFill>
                <a:latin typeface="Gopher Display Black"/>
              </a:rPr>
              <a:t>więcej</a:t>
            </a:r>
            <a:r>
              <a:rPr lang="cs-CZ" sz="3600" b="1">
                <a:solidFill>
                  <a:srgbClr val="006DB5"/>
                </a:solidFill>
                <a:latin typeface="Gopher Display Black"/>
              </a:rPr>
              <a:t>?</a:t>
            </a:r>
            <a:endParaRPr lang="en-US" sz="3600" b="1">
              <a:solidFill>
                <a:srgbClr val="006DB5"/>
              </a:solidFill>
              <a:latin typeface="Gopher Display Black" panose="00000A00000000000000" pitchFamily="50" charset="-18"/>
            </a:endParaRP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70B45D59-4786-E0F0-85C7-0C4597677C1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8966" y="4287043"/>
            <a:ext cx="1274067" cy="1274067"/>
          </a:xfrm>
          <a:prstGeom prst="rect">
            <a:avLst/>
          </a:prstGeom>
        </p:spPr>
      </p:pic>
      <p:sp>
        <p:nvSpPr>
          <p:cNvPr id="9" name="Zástupný obsah 2">
            <a:extLst>
              <a:ext uri="{FF2B5EF4-FFF2-40B4-BE49-F238E27FC236}">
                <a16:creationId xmlns:a16="http://schemas.microsoft.com/office/drawing/2014/main" id="{6E60E4D4-3440-60AC-1879-AEE70F9922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2332559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ctr">
              <a:lnSpc>
                <a:spcPct val="170000"/>
              </a:lnSpc>
              <a:buNone/>
            </a:pPr>
            <a:r>
              <a:rPr lang="cs-CZ" sz="2200">
                <a:solidFill>
                  <a:schemeClr val="tx1">
                    <a:lumMod val="75000"/>
                    <a:lumOff val="25000"/>
                  </a:schemeClr>
                </a:solidFill>
                <a:latin typeface="Gopher Text" panose="00000500000000000000" pitchFamily="50" charset="-18"/>
              </a:rPr>
              <a:t>E-mail: info</a:t>
            </a:r>
            <a:r>
              <a:rPr lang="cs-CZ" sz="2000">
                <a:solidFill>
                  <a:schemeClr val="tx1">
                    <a:lumMod val="75000"/>
                    <a:lumOff val="25000"/>
                  </a:schemeClr>
                </a:solidFill>
                <a:latin typeface="Gopher Text" panose="00000500000000000000" pitchFamily="50" charset="-18"/>
                <a:cs typeface="Calibri"/>
              </a:rPr>
              <a:t>@broumov2028.cz</a:t>
            </a:r>
          </a:p>
          <a:p>
            <a:pPr marL="0" indent="0" algn="ctr">
              <a:lnSpc>
                <a:spcPct val="170000"/>
              </a:lnSpc>
              <a:buNone/>
            </a:pPr>
            <a:r>
              <a:rPr lang="cs-CZ" sz="2400">
                <a:solidFill>
                  <a:schemeClr val="tx1">
                    <a:lumMod val="75000"/>
                    <a:lumOff val="25000"/>
                  </a:schemeClr>
                </a:solidFill>
                <a:latin typeface="Gopher Text" panose="00000500000000000000" pitchFamily="50" charset="-18"/>
                <a:cs typeface="Calibri"/>
              </a:rPr>
              <a:t>Facebook: @broumov2028   |   Instagram: @broumov_2028</a:t>
            </a:r>
            <a:endParaRPr lang="cs-CZ" sz="2200">
              <a:solidFill>
                <a:schemeClr val="tx1">
                  <a:lumMod val="75000"/>
                  <a:lumOff val="25000"/>
                </a:schemeClr>
              </a:solidFill>
              <a:latin typeface="Gopher Text" panose="00000500000000000000" pitchFamily="50" charset="-18"/>
              <a:cs typeface="Calibri"/>
            </a:endParaRPr>
          </a:p>
          <a:p>
            <a:pPr marL="0" indent="0" algn="ctr">
              <a:lnSpc>
                <a:spcPct val="170000"/>
              </a:lnSpc>
              <a:buNone/>
            </a:pPr>
            <a:r>
              <a:rPr lang="cs-CZ" b="1">
                <a:solidFill>
                  <a:srgbClr val="006DB5"/>
                </a:solidFill>
                <a:latin typeface="Gopher Text" panose="00000500000000000000" pitchFamily="50" charset="-18"/>
                <a:cs typeface="Calibri"/>
              </a:rPr>
              <a:t>www.broumov2028.cz</a:t>
            </a:r>
          </a:p>
          <a:p>
            <a:endParaRPr lang="cs-CZ" sz="2200" b="1">
              <a:latin typeface="Gopher Text" panose="00000500000000000000" pitchFamily="50" charset="-18"/>
              <a:cs typeface="Calibri"/>
            </a:endParaRPr>
          </a:p>
          <a:p>
            <a:pPr marL="0" indent="0">
              <a:buNone/>
            </a:pPr>
            <a:endParaRPr lang="cs-CZ" b="1">
              <a:cs typeface="Calibri"/>
            </a:endParaRPr>
          </a:p>
          <a:p>
            <a:endParaRPr lang="cs-CZ" b="1">
              <a:cs typeface="Calibri"/>
            </a:endParaRPr>
          </a:p>
          <a:p>
            <a:endParaRPr lang="cs-CZ" b="1">
              <a:cs typeface="Calibri"/>
            </a:endParaRPr>
          </a:p>
          <a:p>
            <a:endParaRPr lang="cs-CZ" b="1">
              <a:cs typeface="Calibri"/>
            </a:endParaRPr>
          </a:p>
          <a:p>
            <a:endParaRPr lang="cs-CZ" b="1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84343355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2589F94F-320B-8D19-9795-3C1B4DFFB40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9048" y="1842149"/>
            <a:ext cx="3581164" cy="2373939"/>
          </a:xfrm>
          <a:prstGeom prst="rect">
            <a:avLst/>
          </a:prstGeom>
        </p:spPr>
      </p:pic>
      <p:sp>
        <p:nvSpPr>
          <p:cNvPr id="7" name="Nadpis 1">
            <a:extLst>
              <a:ext uri="{FF2B5EF4-FFF2-40B4-BE49-F238E27FC236}">
                <a16:creationId xmlns:a16="http://schemas.microsoft.com/office/drawing/2014/main" id="{46684070-BE9B-2D37-104E-BC9C923777F6}"/>
              </a:ext>
            </a:extLst>
          </p:cNvPr>
          <p:cNvSpPr txBox="1">
            <a:spLocks/>
          </p:cNvSpPr>
          <p:nvPr/>
        </p:nvSpPr>
        <p:spPr>
          <a:xfrm>
            <a:off x="3724345" y="2278385"/>
            <a:ext cx="6098209" cy="10577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600" b="1" err="1">
                <a:solidFill>
                  <a:srgbClr val="006DB5"/>
                </a:solidFill>
                <a:latin typeface="Gopher Display Black"/>
              </a:rPr>
              <a:t>Dziękuję</a:t>
            </a:r>
            <a:r>
              <a:rPr lang="cs-CZ" sz="3600" b="1">
                <a:solidFill>
                  <a:srgbClr val="006DB5"/>
                </a:solidFill>
                <a:latin typeface="Gopher Display Black"/>
              </a:rPr>
              <a:t> za </a:t>
            </a:r>
            <a:endParaRPr lang="en-US" sz="3600" b="1">
              <a:solidFill>
                <a:srgbClr val="006DB5"/>
              </a:solidFill>
              <a:latin typeface="Gopher Display Black"/>
            </a:endParaRPr>
          </a:p>
          <a:p>
            <a:r>
              <a:rPr lang="cs-CZ" sz="3600" b="1" err="1">
                <a:solidFill>
                  <a:srgbClr val="006DB5"/>
                </a:solidFill>
                <a:latin typeface="Gopher Display Black"/>
              </a:rPr>
              <a:t>uwagę</a:t>
            </a:r>
            <a:r>
              <a:rPr lang="cs-CZ" sz="3600" b="1">
                <a:solidFill>
                  <a:srgbClr val="006DB5"/>
                </a:solidFill>
                <a:latin typeface="Gopher Display Black"/>
              </a:rPr>
              <a:t>!</a:t>
            </a:r>
            <a:endParaRPr lang="en-US" sz="3600" b="1">
              <a:solidFill>
                <a:srgbClr val="006DB5"/>
              </a:solidFill>
              <a:latin typeface="Gopher Display Black" panose="00000A00000000000000" pitchFamily="50" charset="-18"/>
            </a:endParaRP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9270BB0F-3AB9-3C4B-2FE9-0EA64370FA20}"/>
              </a:ext>
            </a:extLst>
          </p:cNvPr>
          <p:cNvSpPr txBox="1"/>
          <p:nvPr/>
        </p:nvSpPr>
        <p:spPr>
          <a:xfrm>
            <a:off x="3724345" y="3267321"/>
            <a:ext cx="2066140" cy="323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cs-CZ" sz="1000">
                <a:solidFill>
                  <a:schemeClr val="bg1">
                    <a:lumMod val="75000"/>
                  </a:schemeClr>
                </a:solidFill>
                <a:latin typeface="Gopher Text" panose="00000500000000000000" pitchFamily="50" charset="-18"/>
              </a:rPr>
              <a:t>© </a:t>
            </a:r>
            <a:r>
              <a:rPr lang="cs-CZ" sz="1000">
                <a:solidFill>
                  <a:schemeClr val="bg1">
                    <a:lumMod val="75000"/>
                  </a:schemeClr>
                </a:solidFill>
                <a:latin typeface="Gopher Text" panose="00000500000000000000" pitchFamily="50" charset="-18"/>
                <a:cs typeface="Calibri"/>
              </a:rPr>
              <a:t>BROUMOV 2028</a:t>
            </a:r>
          </a:p>
        </p:txBody>
      </p:sp>
    </p:spTree>
    <p:extLst>
      <p:ext uri="{BB962C8B-B14F-4D97-AF65-F5344CB8AC3E}">
        <p14:creationId xmlns:p14="http://schemas.microsoft.com/office/powerpoint/2010/main" val="3873515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52CED48-2495-AD44-0D5F-DF1390F6AC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7721" y="365125"/>
            <a:ext cx="10646079" cy="1325563"/>
          </a:xfrm>
        </p:spPr>
        <p:txBody>
          <a:bodyPr/>
          <a:lstStyle/>
          <a:p>
            <a:r>
              <a:rPr lang="cs-CZ" b="1" err="1">
                <a:solidFill>
                  <a:srgbClr val="006DB5"/>
                </a:solidFill>
                <a:latin typeface="Gopher Display Black"/>
                <a:cs typeface="Calibri"/>
              </a:rPr>
              <a:t>Budżet</a:t>
            </a:r>
            <a:r>
              <a:rPr lang="cs-CZ" b="1">
                <a:solidFill>
                  <a:srgbClr val="006DB5"/>
                </a:solidFill>
                <a:latin typeface="Gopher Display Black"/>
                <a:cs typeface="Calibri"/>
              </a:rPr>
              <a:t> Broumov 2028</a:t>
            </a:r>
            <a:endParaRPr lang="cs-CZ"/>
          </a:p>
        </p:txBody>
      </p:sp>
      <p:graphicFrame>
        <p:nvGraphicFramePr>
          <p:cNvPr id="8" name="Zástupný obsah 7">
            <a:extLst>
              <a:ext uri="{FF2B5EF4-FFF2-40B4-BE49-F238E27FC236}">
                <a16:creationId xmlns:a16="http://schemas.microsoft.com/office/drawing/2014/main" id="{9CA17D37-5347-9A6E-C4DC-D8EC509A177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79710527"/>
              </p:ext>
            </p:extLst>
          </p:nvPr>
        </p:nvGraphicFramePr>
        <p:xfrm>
          <a:off x="838200" y="1828799"/>
          <a:ext cx="10810561" cy="41466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73401">
                  <a:extLst>
                    <a:ext uri="{9D8B030D-6E8A-4147-A177-3AD203B41FA5}">
                      <a16:colId xmlns:a16="http://schemas.microsoft.com/office/drawing/2014/main" val="651656424"/>
                    </a:ext>
                  </a:extLst>
                </a:gridCol>
                <a:gridCol w="1296339">
                  <a:extLst>
                    <a:ext uri="{9D8B030D-6E8A-4147-A177-3AD203B41FA5}">
                      <a16:colId xmlns:a16="http://schemas.microsoft.com/office/drawing/2014/main" val="3523483248"/>
                    </a:ext>
                  </a:extLst>
                </a:gridCol>
                <a:gridCol w="1101889">
                  <a:extLst>
                    <a:ext uri="{9D8B030D-6E8A-4147-A177-3AD203B41FA5}">
                      <a16:colId xmlns:a16="http://schemas.microsoft.com/office/drawing/2014/main" val="916141807"/>
                    </a:ext>
                  </a:extLst>
                </a:gridCol>
                <a:gridCol w="1204757">
                  <a:extLst>
                    <a:ext uri="{9D8B030D-6E8A-4147-A177-3AD203B41FA5}">
                      <a16:colId xmlns:a16="http://schemas.microsoft.com/office/drawing/2014/main" val="3079724516"/>
                    </a:ext>
                  </a:extLst>
                </a:gridCol>
                <a:gridCol w="1086835">
                  <a:extLst>
                    <a:ext uri="{9D8B030D-6E8A-4147-A177-3AD203B41FA5}">
                      <a16:colId xmlns:a16="http://schemas.microsoft.com/office/drawing/2014/main" val="946303757"/>
                    </a:ext>
                  </a:extLst>
                </a:gridCol>
                <a:gridCol w="1086835">
                  <a:extLst>
                    <a:ext uri="{9D8B030D-6E8A-4147-A177-3AD203B41FA5}">
                      <a16:colId xmlns:a16="http://schemas.microsoft.com/office/drawing/2014/main" val="1764269015"/>
                    </a:ext>
                  </a:extLst>
                </a:gridCol>
                <a:gridCol w="1086835">
                  <a:extLst>
                    <a:ext uri="{9D8B030D-6E8A-4147-A177-3AD203B41FA5}">
                      <a16:colId xmlns:a16="http://schemas.microsoft.com/office/drawing/2014/main" val="1042484212"/>
                    </a:ext>
                  </a:extLst>
                </a:gridCol>
                <a:gridCol w="1086835">
                  <a:extLst>
                    <a:ext uri="{9D8B030D-6E8A-4147-A177-3AD203B41FA5}">
                      <a16:colId xmlns:a16="http://schemas.microsoft.com/office/drawing/2014/main" val="629645487"/>
                    </a:ext>
                  </a:extLst>
                </a:gridCol>
                <a:gridCol w="1086835">
                  <a:extLst>
                    <a:ext uri="{9D8B030D-6E8A-4147-A177-3AD203B41FA5}">
                      <a16:colId xmlns:a16="http://schemas.microsoft.com/office/drawing/2014/main" val="305301334"/>
                    </a:ext>
                  </a:extLst>
                </a:gridCol>
              </a:tblGrid>
              <a:tr h="720248">
                <a:tc>
                  <a:txBody>
                    <a:bodyPr/>
                    <a:lstStyle/>
                    <a:p>
                      <a:pPr lvl="0" algn="l"/>
                      <a:r>
                        <a:rPr lang="cs-CZ" sz="1200">
                          <a:effectLst/>
                          <a:latin typeface="Gopher Display" panose="00000500000000000000" pitchFamily="50" charset="-18"/>
                        </a:rPr>
                        <a:t> </a:t>
                      </a:r>
                      <a:r>
                        <a:rPr lang="cs-CZ" sz="1400" b="1">
                          <a:effectLst/>
                          <a:latin typeface="Gopher Text" panose="00000500000000000000" pitchFamily="50" charset="-18"/>
                        </a:rPr>
                        <a:t>Návrh rozpočtu</a:t>
                      </a:r>
                      <a:endParaRPr lang="cs-CZ" sz="1400" b="1">
                        <a:latin typeface="Gopher Text" panose="00000500000000000000" pitchFamily="50" charset="-18"/>
                      </a:endParaRPr>
                    </a:p>
                  </a:txBody>
                  <a:tcPr marL="72000" marR="36000" marT="0" marB="0" anchor="ctr">
                    <a:solidFill>
                      <a:srgbClr val="006DB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>
                          <a:effectLst/>
                          <a:latin typeface="Gopher Text" panose="00000500000000000000" pitchFamily="50" charset="-18"/>
                        </a:rPr>
                        <a:t> Město </a:t>
                      </a:r>
                      <a:endParaRPr lang="cs-CZ" sz="1200">
                        <a:latin typeface="Gopher Text" panose="00000500000000000000" pitchFamily="50" charset="-18"/>
                      </a:endParaRPr>
                    </a:p>
                    <a:p>
                      <a:pPr lvl="0">
                        <a:buNone/>
                      </a:pPr>
                      <a:r>
                        <a:rPr lang="cs-CZ" sz="1200">
                          <a:effectLst/>
                          <a:latin typeface="Gopher Text" panose="00000500000000000000" pitchFamily="50" charset="-18"/>
                        </a:rPr>
                        <a:t> Broumov</a:t>
                      </a:r>
                    </a:p>
                  </a:txBody>
                  <a:tcPr marL="72000" marR="36000" marT="0" marB="0" anchor="ctr">
                    <a:solidFill>
                      <a:srgbClr val="E94D5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>
                          <a:effectLst/>
                          <a:latin typeface="Gopher Text" panose="00000500000000000000" pitchFamily="50" charset="-18"/>
                        </a:rPr>
                        <a:t> KHK</a:t>
                      </a:r>
                    </a:p>
                  </a:txBody>
                  <a:tcPr marL="72000" marR="36000" marT="0" marB="0" anchor="ctr">
                    <a:solidFill>
                      <a:srgbClr val="E94D5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>
                          <a:effectLst/>
                          <a:latin typeface="Gopher Text" panose="00000500000000000000" pitchFamily="50" charset="-18"/>
                        </a:rPr>
                        <a:t> MK</a:t>
                      </a:r>
                    </a:p>
                  </a:txBody>
                  <a:tcPr marL="72000" marR="36000" marT="0" marB="0" anchor="ctr">
                    <a:solidFill>
                      <a:srgbClr val="E94D5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>
                          <a:effectLst/>
                          <a:latin typeface="Gopher Text" panose="00000500000000000000" pitchFamily="50" charset="-18"/>
                        </a:rPr>
                        <a:t> EU</a:t>
                      </a:r>
                    </a:p>
                  </a:txBody>
                  <a:tcPr marL="72000" marR="36000" marT="0" marB="0" anchor="ctr">
                    <a:solidFill>
                      <a:srgbClr val="E94D5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>
                          <a:effectLst/>
                          <a:latin typeface="Gopher Text" panose="00000500000000000000" pitchFamily="50" charset="-18"/>
                        </a:rPr>
                        <a:t> POLSKO</a:t>
                      </a:r>
                    </a:p>
                  </a:txBody>
                  <a:tcPr marL="72000" marR="36000" marT="0" marB="0" anchor="ctr">
                    <a:solidFill>
                      <a:srgbClr val="E94D5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>
                          <a:effectLst/>
                          <a:latin typeface="Gopher Text" panose="00000500000000000000" pitchFamily="50" charset="-18"/>
                        </a:rPr>
                        <a:t> Jiné</a:t>
                      </a:r>
                    </a:p>
                  </a:txBody>
                  <a:tcPr marL="72000" marR="36000" marT="0" marB="0" anchor="ctr">
                    <a:solidFill>
                      <a:srgbClr val="E94D5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>
                          <a:effectLst/>
                          <a:latin typeface="Gopher Text" panose="00000500000000000000" pitchFamily="50" charset="-18"/>
                        </a:rPr>
                        <a:t> Soukromé</a:t>
                      </a:r>
                    </a:p>
                  </a:txBody>
                  <a:tcPr marL="72000" marR="36000" marT="0" marB="0" anchor="ctr">
                    <a:solidFill>
                      <a:srgbClr val="E94D5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>
                          <a:effectLst/>
                          <a:latin typeface="Gopher Text" panose="00000500000000000000" pitchFamily="50" charset="-18"/>
                        </a:rPr>
                        <a:t> Celkem</a:t>
                      </a:r>
                    </a:p>
                  </a:txBody>
                  <a:tcPr marL="72000" marR="36000" marT="0" marB="0" anchor="ctr">
                    <a:solidFill>
                      <a:srgbClr val="E94D5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0186979"/>
                  </a:ext>
                </a:extLst>
              </a:tr>
              <a:tr h="685271">
                <a:tc>
                  <a:txBody>
                    <a:bodyPr/>
                    <a:lstStyle/>
                    <a:p>
                      <a:r>
                        <a:rPr lang="cs-CZ" sz="14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Gopher Text" panose="00000500000000000000" pitchFamily="50" charset="-18"/>
                        </a:rPr>
                        <a:t> Program</a:t>
                      </a:r>
                    </a:p>
                  </a:txBody>
                  <a:tcPr marL="72000" marR="36000" marT="0" marB="0" anchor="ctr">
                    <a:solidFill>
                      <a:srgbClr val="F4F2F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Gopher Text" panose="00000500000000000000" pitchFamily="50" charset="-18"/>
                        </a:rPr>
                        <a:t>186 124 </a:t>
                      </a:r>
                      <a:endParaRPr lang="cs-CZ" sz="14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Gopher Text" panose="00000500000000000000" pitchFamily="50" charset="-18"/>
                      </a:endParaRPr>
                    </a:p>
                    <a:p>
                      <a:pPr lvl="0">
                        <a:buNone/>
                      </a:pPr>
                      <a:r>
                        <a:rPr lang="cs-CZ" sz="14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Gopher Text" panose="00000500000000000000" pitchFamily="50" charset="-18"/>
                        </a:rPr>
                        <a:t>EUR</a:t>
                      </a:r>
                    </a:p>
                  </a:txBody>
                  <a:tcPr marL="72000" marR="36000" marT="0" marB="0" anchor="ctr">
                    <a:solidFill>
                      <a:srgbClr val="F4F2F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Gopher Text" panose="00000500000000000000" pitchFamily="50" charset="-18"/>
                        </a:rPr>
                        <a:t>1 004 170 EUR</a:t>
                      </a:r>
                    </a:p>
                  </a:txBody>
                  <a:tcPr marL="72000" marR="36000" marT="0" marB="0" anchor="ctr">
                    <a:solidFill>
                      <a:srgbClr val="F4F2F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Gopher Text" panose="00000500000000000000" pitchFamily="50" charset="-18"/>
                        </a:rPr>
                        <a:t>9 585 000 EUR</a:t>
                      </a:r>
                    </a:p>
                  </a:txBody>
                  <a:tcPr marL="72000" marR="36000" marT="0" marB="0" anchor="ctr">
                    <a:solidFill>
                      <a:srgbClr val="F4F2F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Gopher Text" panose="00000500000000000000" pitchFamily="50" charset="-18"/>
                        </a:rPr>
                        <a:t>500 000 EUR</a:t>
                      </a:r>
                    </a:p>
                  </a:txBody>
                  <a:tcPr marL="72000" marR="36000" marT="0" marB="0" anchor="ctr">
                    <a:solidFill>
                      <a:srgbClr val="F4F2F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Gopher Text" panose="00000500000000000000" pitchFamily="50" charset="-18"/>
                        </a:rPr>
                        <a:t>1 500 000 EUR</a:t>
                      </a:r>
                    </a:p>
                  </a:txBody>
                  <a:tcPr marL="72000" marR="36000" marT="0" marB="0" anchor="ctr">
                    <a:solidFill>
                      <a:srgbClr val="F4F2F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Gopher Text" panose="00000500000000000000" pitchFamily="50" charset="-18"/>
                        </a:rPr>
                        <a:t>600 000 EUR</a:t>
                      </a:r>
                    </a:p>
                  </a:txBody>
                  <a:tcPr marL="72000" marR="36000" marT="0" marB="0" anchor="ctr">
                    <a:solidFill>
                      <a:srgbClr val="F4F2F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Gopher Text" panose="00000500000000000000" pitchFamily="50" charset="-18"/>
                        </a:rPr>
                        <a:t>1 320 000 EUR</a:t>
                      </a:r>
                    </a:p>
                  </a:txBody>
                  <a:tcPr marL="72000" marR="36000" marT="0" marB="0" anchor="ctr">
                    <a:solidFill>
                      <a:srgbClr val="F4F2F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Gopher Text" panose="00000500000000000000" pitchFamily="50" charset="-18"/>
                        </a:rPr>
                        <a:t>14 695 294 EUR</a:t>
                      </a:r>
                    </a:p>
                  </a:txBody>
                  <a:tcPr marL="72000" marR="36000" marT="0" marB="0" anchor="ctr">
                    <a:solidFill>
                      <a:srgbClr val="F4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54733752"/>
                  </a:ext>
                </a:extLst>
              </a:tr>
              <a:tr h="685271">
                <a:tc>
                  <a:txBody>
                    <a:bodyPr/>
                    <a:lstStyle/>
                    <a:p>
                      <a:r>
                        <a:rPr lang="cs-CZ" sz="14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Gopher Text" panose="00000500000000000000" pitchFamily="50" charset="-18"/>
                        </a:rPr>
                        <a:t> Propagace</a:t>
                      </a:r>
                    </a:p>
                  </a:txBody>
                  <a:tcPr marL="72000" marR="36000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Gopher Text" panose="00000500000000000000" pitchFamily="50" charset="-18"/>
                        </a:rPr>
                        <a:t>180 318 </a:t>
                      </a:r>
                      <a:endParaRPr lang="cs-CZ" sz="14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Gopher Text" panose="00000500000000000000" pitchFamily="50" charset="-18"/>
                      </a:endParaRPr>
                    </a:p>
                    <a:p>
                      <a:pPr lvl="0">
                        <a:buNone/>
                      </a:pPr>
                      <a:r>
                        <a:rPr lang="cs-CZ" sz="14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Gopher Text" panose="00000500000000000000" pitchFamily="50" charset="-18"/>
                        </a:rPr>
                        <a:t>EUR</a:t>
                      </a:r>
                    </a:p>
                  </a:txBody>
                  <a:tcPr marL="72000" marR="36000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Gopher Text" panose="00000500000000000000" pitchFamily="50" charset="-18"/>
                        </a:rPr>
                        <a:t>1 189 831 EUR</a:t>
                      </a:r>
                    </a:p>
                  </a:txBody>
                  <a:tcPr marL="72000" marR="36000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Gopher Text" panose="00000500000000000000" pitchFamily="50" charset="-18"/>
                        </a:rPr>
                        <a:t>1 570 000 EUR</a:t>
                      </a:r>
                    </a:p>
                  </a:txBody>
                  <a:tcPr marL="72000" marR="36000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Gopher Text" panose="00000500000000000000" pitchFamily="50" charset="-18"/>
                        </a:rPr>
                        <a:t>180 000</a:t>
                      </a:r>
                      <a:br>
                        <a:rPr lang="cs-CZ" sz="14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Gopher Text" panose="00000500000000000000" pitchFamily="50" charset="-18"/>
                        </a:rPr>
                      </a:br>
                      <a:r>
                        <a:rPr lang="cs-CZ" sz="14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Gopher Text" panose="00000500000000000000" pitchFamily="50" charset="-18"/>
                        </a:rPr>
                        <a:t>EUR</a:t>
                      </a:r>
                    </a:p>
                  </a:txBody>
                  <a:tcPr marL="72000" marR="36000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4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Gopher Text" panose="00000500000000000000" pitchFamily="50" charset="-18"/>
                      </a:endParaRPr>
                    </a:p>
                  </a:txBody>
                  <a:tcPr marL="72000" marR="36000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4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Gopher Text" panose="00000500000000000000" pitchFamily="50" charset="-18"/>
                      </a:endParaRPr>
                    </a:p>
                  </a:txBody>
                  <a:tcPr marL="72000" marR="36000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4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Gopher Text" panose="00000500000000000000" pitchFamily="50" charset="-18"/>
                      </a:endParaRPr>
                    </a:p>
                  </a:txBody>
                  <a:tcPr marL="72000" marR="36000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Gopher Text" panose="00000500000000000000" pitchFamily="50" charset="-18"/>
                        </a:rPr>
                        <a:t>3 120 149 EUR</a:t>
                      </a:r>
                    </a:p>
                  </a:txBody>
                  <a:tcPr marL="72000" marR="36000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42593418"/>
                  </a:ext>
                </a:extLst>
              </a:tr>
              <a:tr h="685271">
                <a:tc>
                  <a:txBody>
                    <a:bodyPr/>
                    <a:lstStyle/>
                    <a:p>
                      <a:r>
                        <a:rPr lang="cs-CZ" sz="14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Gopher Text" panose="00000500000000000000" pitchFamily="50" charset="-18"/>
                        </a:rPr>
                        <a:t> Produkce</a:t>
                      </a:r>
                    </a:p>
                  </a:txBody>
                  <a:tcPr marL="72000" marR="36000" marT="0" marB="0" anchor="ctr">
                    <a:solidFill>
                      <a:srgbClr val="F4F2F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Gopher Text" panose="00000500000000000000" pitchFamily="50" charset="-18"/>
                        </a:rPr>
                        <a:t>391 489 </a:t>
                      </a:r>
                      <a:endParaRPr lang="cs-CZ" sz="14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Gopher Text" panose="00000500000000000000" pitchFamily="50" charset="-18"/>
                      </a:endParaRPr>
                    </a:p>
                    <a:p>
                      <a:pPr lvl="0">
                        <a:buNone/>
                      </a:pPr>
                      <a:r>
                        <a:rPr lang="cs-CZ" sz="14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Gopher Text" panose="00000500000000000000" pitchFamily="50" charset="-18"/>
                        </a:rPr>
                        <a:t>EUR</a:t>
                      </a:r>
                    </a:p>
                  </a:txBody>
                  <a:tcPr marL="72000" marR="36000" marT="0" marB="0" anchor="ctr">
                    <a:solidFill>
                      <a:srgbClr val="F4F2F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Gopher Text" panose="00000500000000000000" pitchFamily="50" charset="-18"/>
                        </a:rPr>
                        <a:t>1 922 665 EUR</a:t>
                      </a:r>
                    </a:p>
                  </a:txBody>
                  <a:tcPr marL="72000" marR="36000" marT="0" marB="0" anchor="ctr">
                    <a:solidFill>
                      <a:srgbClr val="F4F2F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Gopher Text" panose="00000500000000000000" pitchFamily="50" charset="-18"/>
                        </a:rPr>
                        <a:t>1 320 000 EUR</a:t>
                      </a:r>
                    </a:p>
                  </a:txBody>
                  <a:tcPr marL="72000" marR="36000" marT="0" marB="0" anchor="ctr">
                    <a:solidFill>
                      <a:srgbClr val="F4F2F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4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Gopher Text" panose="00000500000000000000" pitchFamily="50" charset="-18"/>
                      </a:endParaRPr>
                    </a:p>
                  </a:txBody>
                  <a:tcPr marL="72000" marR="36000" marT="0" marB="0" anchor="ctr">
                    <a:solidFill>
                      <a:srgbClr val="F4F2F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4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Gopher Text" panose="00000500000000000000" pitchFamily="50" charset="-18"/>
                      </a:endParaRPr>
                    </a:p>
                  </a:txBody>
                  <a:tcPr marL="72000" marR="36000" marT="0" marB="0" anchor="ctr">
                    <a:solidFill>
                      <a:srgbClr val="F4F2F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4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Gopher Text" panose="00000500000000000000" pitchFamily="50" charset="-18"/>
                      </a:endParaRPr>
                    </a:p>
                  </a:txBody>
                  <a:tcPr marL="72000" marR="36000" marT="0" marB="0" anchor="ctr">
                    <a:solidFill>
                      <a:srgbClr val="F4F2F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4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Gopher Text" panose="00000500000000000000" pitchFamily="50" charset="-18"/>
                      </a:endParaRPr>
                    </a:p>
                  </a:txBody>
                  <a:tcPr marL="72000" marR="36000" marT="0" marB="0" anchor="ctr">
                    <a:solidFill>
                      <a:srgbClr val="F4F2F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Gopher Text" panose="00000500000000000000" pitchFamily="50" charset="-18"/>
                        </a:rPr>
                        <a:t>3 634 154 EUR</a:t>
                      </a:r>
                    </a:p>
                  </a:txBody>
                  <a:tcPr marL="72000" marR="36000" marT="0" marB="0" anchor="ctr">
                    <a:solidFill>
                      <a:srgbClr val="F4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4961656"/>
                  </a:ext>
                </a:extLst>
              </a:tr>
              <a:tr h="685271">
                <a:tc>
                  <a:txBody>
                    <a:bodyPr/>
                    <a:lstStyle/>
                    <a:p>
                      <a:r>
                        <a:rPr lang="cs-CZ" sz="14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Gopher Text" panose="00000500000000000000" pitchFamily="50" charset="-18"/>
                        </a:rPr>
                        <a:t> Jiné</a:t>
                      </a:r>
                    </a:p>
                  </a:txBody>
                  <a:tcPr marL="72000" marR="36000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Gopher Text" panose="00000500000000000000" pitchFamily="50" charset="-18"/>
                        </a:rPr>
                        <a:t>68 000</a:t>
                      </a:r>
                      <a:endParaRPr lang="cs-CZ" sz="14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Gopher Text" panose="00000500000000000000" pitchFamily="50" charset="-18"/>
                      </a:endParaRPr>
                    </a:p>
                    <a:p>
                      <a:pPr lvl="0">
                        <a:buNone/>
                      </a:pPr>
                      <a:r>
                        <a:rPr lang="cs-CZ" sz="14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Gopher Text" panose="00000500000000000000" pitchFamily="50" charset="-18"/>
                        </a:rPr>
                        <a:t>EUR</a:t>
                      </a:r>
                    </a:p>
                  </a:txBody>
                  <a:tcPr marL="72000" marR="36000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Gopher Text" panose="00000500000000000000" pitchFamily="50" charset="-18"/>
                        </a:rPr>
                        <a:t>262 000 EUR</a:t>
                      </a:r>
                    </a:p>
                  </a:txBody>
                  <a:tcPr marL="72000" marR="36000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Gopher Text" panose="00000500000000000000" pitchFamily="50" charset="-18"/>
                        </a:rPr>
                        <a:t>555 000 </a:t>
                      </a:r>
                      <a:endParaRPr lang="cs-CZ" sz="14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Gopher Text" panose="00000500000000000000" pitchFamily="50" charset="-18"/>
                      </a:endParaRPr>
                    </a:p>
                    <a:p>
                      <a:pPr lvl="0">
                        <a:buNone/>
                      </a:pPr>
                      <a:r>
                        <a:rPr lang="cs-CZ" sz="14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Gopher Text" panose="00000500000000000000" pitchFamily="50" charset="-18"/>
                        </a:rPr>
                        <a:t>EUR</a:t>
                      </a:r>
                    </a:p>
                  </a:txBody>
                  <a:tcPr marL="72000" marR="36000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4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Gopher Text" panose="00000500000000000000" pitchFamily="50" charset="-18"/>
                      </a:endParaRPr>
                    </a:p>
                  </a:txBody>
                  <a:tcPr marL="72000" marR="36000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4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Gopher Text" panose="00000500000000000000" pitchFamily="50" charset="-18"/>
                      </a:endParaRPr>
                    </a:p>
                  </a:txBody>
                  <a:tcPr marL="72000" marR="36000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4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Gopher Text" panose="00000500000000000000" pitchFamily="50" charset="-18"/>
                      </a:endParaRPr>
                    </a:p>
                  </a:txBody>
                  <a:tcPr marL="72000" marR="36000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4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Gopher Text" panose="00000500000000000000" pitchFamily="50" charset="-18"/>
                      </a:endParaRPr>
                    </a:p>
                  </a:txBody>
                  <a:tcPr marL="72000" marR="36000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Gopher Text" panose="00000500000000000000" pitchFamily="50" charset="-18"/>
                        </a:rPr>
                        <a:t>885 000 EUR</a:t>
                      </a:r>
                    </a:p>
                  </a:txBody>
                  <a:tcPr marL="72000" marR="36000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07378682"/>
                  </a:ext>
                </a:extLst>
              </a:tr>
              <a:tr h="685271">
                <a:tc>
                  <a:txBody>
                    <a:bodyPr/>
                    <a:lstStyle/>
                    <a:p>
                      <a:r>
                        <a:rPr lang="cs-CZ" sz="1400" b="1">
                          <a:solidFill>
                            <a:schemeClr val="bg1"/>
                          </a:solidFill>
                          <a:effectLst/>
                          <a:latin typeface="Gopher Text" panose="00000500000000000000" pitchFamily="50" charset="-18"/>
                        </a:rPr>
                        <a:t> Celkem</a:t>
                      </a:r>
                    </a:p>
                  </a:txBody>
                  <a:tcPr marL="72000" marR="36000" marT="0" marB="0" anchor="ctr">
                    <a:solidFill>
                      <a:srgbClr val="006DB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>
                          <a:solidFill>
                            <a:schemeClr val="bg1"/>
                          </a:solidFill>
                          <a:effectLst/>
                          <a:latin typeface="Gopher Text" panose="00000500000000000000" pitchFamily="50" charset="-18"/>
                        </a:rPr>
                        <a:t>825 931 </a:t>
                      </a:r>
                      <a:endParaRPr lang="cs-CZ" sz="1400">
                        <a:solidFill>
                          <a:schemeClr val="bg1"/>
                        </a:solidFill>
                        <a:latin typeface="Gopher Text" panose="00000500000000000000" pitchFamily="50" charset="-18"/>
                      </a:endParaRPr>
                    </a:p>
                    <a:p>
                      <a:pPr lvl="0">
                        <a:buNone/>
                      </a:pPr>
                      <a:r>
                        <a:rPr lang="cs-CZ" sz="1400" b="1">
                          <a:solidFill>
                            <a:schemeClr val="bg1"/>
                          </a:solidFill>
                          <a:effectLst/>
                          <a:latin typeface="Gopher Text" panose="00000500000000000000" pitchFamily="50" charset="-18"/>
                        </a:rPr>
                        <a:t>EUR</a:t>
                      </a:r>
                    </a:p>
                  </a:txBody>
                  <a:tcPr marL="72000" marR="36000" marT="0" marB="0" anchor="ctr">
                    <a:solidFill>
                      <a:srgbClr val="006DB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>
                          <a:solidFill>
                            <a:schemeClr val="bg1"/>
                          </a:solidFill>
                          <a:effectLst/>
                          <a:latin typeface="Gopher Text" panose="00000500000000000000" pitchFamily="50" charset="-18"/>
                        </a:rPr>
                        <a:t>4 378 666 EUR</a:t>
                      </a:r>
                    </a:p>
                  </a:txBody>
                  <a:tcPr marL="72000" marR="36000" marT="0" marB="0" anchor="ctr">
                    <a:solidFill>
                      <a:srgbClr val="006DB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>
                          <a:solidFill>
                            <a:schemeClr val="bg1"/>
                          </a:solidFill>
                          <a:effectLst/>
                          <a:latin typeface="Gopher Text" panose="00000500000000000000" pitchFamily="50" charset="-18"/>
                        </a:rPr>
                        <a:t>13 030 000 EUR</a:t>
                      </a:r>
                    </a:p>
                  </a:txBody>
                  <a:tcPr marL="72000" marR="36000" marT="0" marB="0" anchor="ctr">
                    <a:solidFill>
                      <a:srgbClr val="006DB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>
                          <a:solidFill>
                            <a:schemeClr val="bg1"/>
                          </a:solidFill>
                          <a:effectLst/>
                          <a:latin typeface="Gopher Text" panose="00000500000000000000" pitchFamily="50" charset="-18"/>
                        </a:rPr>
                        <a:t>680 000 </a:t>
                      </a:r>
                      <a:br>
                        <a:rPr lang="cs-CZ" sz="1400" b="1">
                          <a:solidFill>
                            <a:schemeClr val="bg1"/>
                          </a:solidFill>
                          <a:effectLst/>
                          <a:latin typeface="Gopher Text" panose="00000500000000000000" pitchFamily="50" charset="-18"/>
                        </a:rPr>
                      </a:br>
                      <a:r>
                        <a:rPr lang="cs-CZ" sz="1400" b="1">
                          <a:solidFill>
                            <a:schemeClr val="bg1"/>
                          </a:solidFill>
                          <a:effectLst/>
                          <a:latin typeface="Gopher Text" panose="00000500000000000000" pitchFamily="50" charset="-18"/>
                        </a:rPr>
                        <a:t>EUR</a:t>
                      </a:r>
                    </a:p>
                  </a:txBody>
                  <a:tcPr marL="72000" marR="36000" marT="0" marB="0" anchor="ctr">
                    <a:solidFill>
                      <a:srgbClr val="006DB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>
                          <a:solidFill>
                            <a:schemeClr val="bg1"/>
                          </a:solidFill>
                          <a:effectLst/>
                          <a:latin typeface="Gopher Text" panose="00000500000000000000" pitchFamily="50" charset="-18"/>
                        </a:rPr>
                        <a:t>1 500 000 EUR</a:t>
                      </a:r>
                    </a:p>
                  </a:txBody>
                  <a:tcPr marL="72000" marR="36000" marT="0" marB="0" anchor="ctr">
                    <a:solidFill>
                      <a:srgbClr val="006DB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>
                          <a:solidFill>
                            <a:schemeClr val="bg1"/>
                          </a:solidFill>
                          <a:effectLst/>
                          <a:latin typeface="Gopher Text" panose="00000500000000000000" pitchFamily="50" charset="-18"/>
                        </a:rPr>
                        <a:t>600 000 EUR</a:t>
                      </a:r>
                    </a:p>
                  </a:txBody>
                  <a:tcPr marL="72000" marR="36000" marT="0" marB="0" anchor="ctr">
                    <a:solidFill>
                      <a:srgbClr val="006DB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>
                          <a:solidFill>
                            <a:schemeClr val="bg1"/>
                          </a:solidFill>
                          <a:effectLst/>
                          <a:latin typeface="Gopher Text" panose="00000500000000000000" pitchFamily="50" charset="-18"/>
                        </a:rPr>
                        <a:t>1 320 000 EUR</a:t>
                      </a:r>
                    </a:p>
                  </a:txBody>
                  <a:tcPr marL="72000" marR="36000" marT="0" marB="0" anchor="ctr">
                    <a:solidFill>
                      <a:srgbClr val="006DB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>
                          <a:solidFill>
                            <a:schemeClr val="bg1"/>
                          </a:solidFill>
                          <a:effectLst/>
                          <a:latin typeface="Gopher Text" panose="00000500000000000000" pitchFamily="50" charset="-18"/>
                        </a:rPr>
                        <a:t>22 334 597 EUR</a:t>
                      </a:r>
                    </a:p>
                  </a:txBody>
                  <a:tcPr marL="72000" marR="36000" marT="0" marB="0" anchor="ctr">
                    <a:solidFill>
                      <a:srgbClr val="006DB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552023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1036976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BB53354-EB47-2160-8FFF-A11999EC4E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cs-CZ" err="1">
                <a:solidFill>
                  <a:srgbClr val="006DB5"/>
                </a:solidFill>
                <a:latin typeface="Gopher Display Black"/>
                <a:cs typeface="Calibri Light"/>
              </a:rPr>
              <a:t>Partnerzy</a:t>
            </a:r>
            <a:endParaRPr lang="cs-CZ" err="1">
              <a:solidFill>
                <a:srgbClr val="006DB5"/>
              </a:solidFill>
              <a:latin typeface="Gopher Display Black" panose="00000A00000000000000" pitchFamily="50" charset="-18"/>
              <a:cs typeface="Calibri Light"/>
            </a:endParaRPr>
          </a:p>
        </p:txBody>
      </p:sp>
      <p:sp>
        <p:nvSpPr>
          <p:cNvPr id="4" name="Řečová bublina: obdélníkový bublinový popisek se zakulacenými rohy 3">
            <a:extLst>
              <a:ext uri="{FF2B5EF4-FFF2-40B4-BE49-F238E27FC236}">
                <a16:creationId xmlns:a16="http://schemas.microsoft.com/office/drawing/2014/main" id="{7E071D0A-DABC-85EB-49FA-5A7C91081A5F}"/>
              </a:ext>
            </a:extLst>
          </p:cNvPr>
          <p:cNvSpPr/>
          <p:nvPr/>
        </p:nvSpPr>
        <p:spPr>
          <a:xfrm>
            <a:off x="877129" y="1588519"/>
            <a:ext cx="5137107" cy="3880713"/>
          </a:xfrm>
          <a:prstGeom prst="wedgeRoundRectCallout">
            <a:avLst/>
          </a:prstGeom>
          <a:solidFill>
            <a:srgbClr val="E94D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cs typeface="Calibri"/>
            </a:endParaRP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13BC155B-0AA9-9C10-0938-ED38B00C3827}"/>
              </a:ext>
            </a:extLst>
          </p:cNvPr>
          <p:cNvSpPr txBox="1"/>
          <p:nvPr/>
        </p:nvSpPr>
        <p:spPr>
          <a:xfrm>
            <a:off x="1132760" y="2104015"/>
            <a:ext cx="4758885" cy="34163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s-CZ" sz="2000" b="1">
                <a:solidFill>
                  <a:schemeClr val="bg1"/>
                </a:solidFill>
                <a:latin typeface="Gopher Text" panose="00000500000000000000" pitchFamily="50" charset="-18"/>
                <a:cs typeface="Calibri"/>
              </a:rPr>
              <a:t>Partneři ze sítě EHMK: </a:t>
            </a:r>
          </a:p>
          <a:p>
            <a:r>
              <a:rPr lang="cs-CZ" sz="2000" err="1">
                <a:solidFill>
                  <a:schemeClr val="bg1"/>
                </a:solidFill>
                <a:latin typeface="Gopher Text" panose="00000500000000000000" pitchFamily="50" charset="-18"/>
                <a:ea typeface="+mn-lt"/>
                <a:cs typeface="+mn-lt"/>
              </a:rPr>
              <a:t>Wrocław</a:t>
            </a:r>
            <a:r>
              <a:rPr lang="cs-CZ" sz="2000">
                <a:solidFill>
                  <a:schemeClr val="bg1"/>
                </a:solidFill>
                <a:latin typeface="Gopher Text" panose="00000500000000000000" pitchFamily="50" charset="-18"/>
                <a:ea typeface="+mn-lt"/>
                <a:cs typeface="+mn-lt"/>
              </a:rPr>
              <a:t> 2016 (PL)</a:t>
            </a:r>
          </a:p>
          <a:p>
            <a:r>
              <a:rPr lang="cs-CZ" sz="2000" err="1">
                <a:solidFill>
                  <a:schemeClr val="bg1"/>
                </a:solidFill>
                <a:latin typeface="Gopher Text" panose="00000500000000000000" pitchFamily="50" charset="-18"/>
                <a:cs typeface="Calibri"/>
              </a:rPr>
              <a:t>Tartu</a:t>
            </a:r>
            <a:r>
              <a:rPr lang="cs-CZ" sz="2000">
                <a:solidFill>
                  <a:schemeClr val="bg1"/>
                </a:solidFill>
                <a:latin typeface="Gopher Text" panose="00000500000000000000" pitchFamily="50" charset="-18"/>
                <a:cs typeface="Calibri"/>
              </a:rPr>
              <a:t> 2024 (EE)</a:t>
            </a:r>
          </a:p>
          <a:p>
            <a:r>
              <a:rPr lang="cs-CZ" sz="2000">
                <a:solidFill>
                  <a:schemeClr val="bg1"/>
                </a:solidFill>
                <a:latin typeface="Gopher Text" panose="00000500000000000000" pitchFamily="50" charset="-18"/>
                <a:cs typeface="Calibri"/>
              </a:rPr>
              <a:t>Nova </a:t>
            </a:r>
            <a:r>
              <a:rPr lang="cs-CZ" sz="2000" err="1">
                <a:solidFill>
                  <a:schemeClr val="bg1"/>
                </a:solidFill>
                <a:latin typeface="Gopher Text" panose="00000500000000000000" pitchFamily="50" charset="-18"/>
                <a:cs typeface="Calibri"/>
              </a:rPr>
              <a:t>Gorica</a:t>
            </a:r>
            <a:r>
              <a:rPr lang="cs-CZ" sz="2000">
                <a:solidFill>
                  <a:schemeClr val="bg1"/>
                </a:solidFill>
                <a:latin typeface="Gopher Text" panose="00000500000000000000" pitchFamily="50" charset="-18"/>
                <a:cs typeface="Calibri"/>
              </a:rPr>
              <a:t> 2025 (SI)</a:t>
            </a:r>
          </a:p>
          <a:p>
            <a:r>
              <a:rPr lang="cs-CZ" sz="2000">
                <a:solidFill>
                  <a:schemeClr val="bg1"/>
                </a:solidFill>
                <a:latin typeface="Gopher Text" panose="00000500000000000000" pitchFamily="50" charset="-18"/>
                <a:cs typeface="Calibri"/>
              </a:rPr>
              <a:t>Trenčín 2026 (SK)</a:t>
            </a:r>
          </a:p>
          <a:p>
            <a:r>
              <a:rPr lang="cs-CZ" sz="2000" err="1">
                <a:solidFill>
                  <a:schemeClr val="bg1"/>
                </a:solidFill>
                <a:latin typeface="Gopher Text" panose="00000500000000000000" pitchFamily="50" charset="-18"/>
                <a:cs typeface="Calibri"/>
              </a:rPr>
              <a:t>Braga</a:t>
            </a:r>
            <a:r>
              <a:rPr lang="cs-CZ" sz="2000">
                <a:solidFill>
                  <a:schemeClr val="bg1"/>
                </a:solidFill>
                <a:latin typeface="Gopher Text" panose="00000500000000000000" pitchFamily="50" charset="-18"/>
                <a:cs typeface="Calibri"/>
              </a:rPr>
              <a:t> 2027 (PT)</a:t>
            </a:r>
          </a:p>
          <a:p>
            <a:r>
              <a:rPr lang="cs-CZ" sz="2000">
                <a:solidFill>
                  <a:schemeClr val="bg1"/>
                </a:solidFill>
                <a:latin typeface="Gopher Text" panose="00000500000000000000" pitchFamily="50" charset="-18"/>
                <a:cs typeface="Calibri"/>
              </a:rPr>
              <a:t>Ponta </a:t>
            </a:r>
            <a:r>
              <a:rPr lang="cs-CZ" sz="2000" err="1">
                <a:solidFill>
                  <a:schemeClr val="bg1"/>
                </a:solidFill>
                <a:latin typeface="Gopher Text" panose="00000500000000000000" pitchFamily="50" charset="-18"/>
                <a:cs typeface="Calibri"/>
              </a:rPr>
              <a:t>Delgada</a:t>
            </a:r>
            <a:r>
              <a:rPr lang="cs-CZ" sz="2000">
                <a:solidFill>
                  <a:schemeClr val="bg1"/>
                </a:solidFill>
                <a:latin typeface="Gopher Text" panose="00000500000000000000" pitchFamily="50" charset="-18"/>
                <a:cs typeface="Calibri"/>
              </a:rPr>
              <a:t> – </a:t>
            </a:r>
            <a:r>
              <a:rPr lang="cs-CZ" sz="2000" err="1">
                <a:solidFill>
                  <a:schemeClr val="bg1"/>
                </a:solidFill>
                <a:latin typeface="Gopher Text" panose="00000500000000000000" pitchFamily="50" charset="-18"/>
                <a:cs typeface="Calibri"/>
              </a:rPr>
              <a:t>Azores</a:t>
            </a:r>
            <a:r>
              <a:rPr lang="cs-CZ" sz="2000">
                <a:solidFill>
                  <a:schemeClr val="bg1"/>
                </a:solidFill>
                <a:latin typeface="Gopher Text" panose="00000500000000000000" pitchFamily="50" charset="-18"/>
                <a:cs typeface="Calibri"/>
              </a:rPr>
              <a:t> 2027 (PT)</a:t>
            </a:r>
          </a:p>
          <a:p>
            <a:r>
              <a:rPr lang="cs-CZ" sz="2000" err="1">
                <a:solidFill>
                  <a:schemeClr val="bg1"/>
                </a:solidFill>
                <a:latin typeface="Gopher Text" panose="00000500000000000000" pitchFamily="50" charset="-18"/>
                <a:cs typeface="Calibri"/>
              </a:rPr>
              <a:t>Clermont-Ferrand</a:t>
            </a:r>
            <a:r>
              <a:rPr lang="cs-CZ" sz="2000">
                <a:solidFill>
                  <a:schemeClr val="bg1"/>
                </a:solidFill>
                <a:latin typeface="Gopher Text" panose="00000500000000000000" pitchFamily="50" charset="-18"/>
                <a:cs typeface="Calibri"/>
              </a:rPr>
              <a:t> 2028 (FR)</a:t>
            </a:r>
          </a:p>
          <a:p>
            <a:r>
              <a:rPr lang="cs-CZ" sz="2000">
                <a:solidFill>
                  <a:schemeClr val="bg1"/>
                </a:solidFill>
                <a:latin typeface="Gopher Text" panose="00000500000000000000" pitchFamily="50" charset="-18"/>
                <a:cs typeface="Calibri"/>
              </a:rPr>
              <a:t>Rouen 2028 (FR)</a:t>
            </a:r>
          </a:p>
          <a:p>
            <a:endParaRPr lang="cs-CZ">
              <a:cs typeface="Calibri"/>
            </a:endParaRPr>
          </a:p>
          <a:p>
            <a:endParaRPr lang="cs-CZ">
              <a:cs typeface="Calibri"/>
            </a:endParaRPr>
          </a:p>
        </p:txBody>
      </p:sp>
      <p:sp>
        <p:nvSpPr>
          <p:cNvPr id="6" name="Řečová bublina: obdélníkový bublinový popisek se zakulacenými rohy 5">
            <a:extLst>
              <a:ext uri="{FF2B5EF4-FFF2-40B4-BE49-F238E27FC236}">
                <a16:creationId xmlns:a16="http://schemas.microsoft.com/office/drawing/2014/main" id="{3ED18992-313A-AA8A-817B-975BA017E76F}"/>
              </a:ext>
            </a:extLst>
          </p:cNvPr>
          <p:cNvSpPr/>
          <p:nvPr/>
        </p:nvSpPr>
        <p:spPr>
          <a:xfrm>
            <a:off x="6615544" y="665018"/>
            <a:ext cx="4904508" cy="2770908"/>
          </a:xfrm>
          <a:prstGeom prst="wedgeRoundRectCallout">
            <a:avLst/>
          </a:prstGeom>
          <a:solidFill>
            <a:srgbClr val="F4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0B9E60F7-F994-4C73-E316-BE624D6E6D30}"/>
              </a:ext>
            </a:extLst>
          </p:cNvPr>
          <p:cNvSpPr txBox="1"/>
          <p:nvPr/>
        </p:nvSpPr>
        <p:spPr>
          <a:xfrm>
            <a:off x="7010400" y="1027906"/>
            <a:ext cx="4343400" cy="233910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s-CZ" sz="1600" b="1">
                <a:solidFill>
                  <a:schemeClr val="tx1">
                    <a:lumMod val="75000"/>
                    <a:lumOff val="25000"/>
                  </a:schemeClr>
                </a:solidFill>
                <a:latin typeface="Gopher Text" panose="00000500000000000000" pitchFamily="50" charset="-18"/>
                <a:cs typeface="Calibri"/>
              </a:rPr>
              <a:t>Zahraniční partnerské organizace a sítě:</a:t>
            </a:r>
          </a:p>
          <a:p>
            <a:r>
              <a:rPr lang="cs-CZ" sz="1600" err="1">
                <a:solidFill>
                  <a:schemeClr val="tx1">
                    <a:lumMod val="75000"/>
                    <a:lumOff val="25000"/>
                  </a:schemeClr>
                </a:solidFill>
                <a:latin typeface="Gopher Text" panose="00000500000000000000" pitchFamily="50" charset="-18"/>
                <a:ea typeface="+mn-lt"/>
                <a:cs typeface="+mn-lt"/>
              </a:rPr>
              <a:t>Fundacja</a:t>
            </a:r>
            <a:r>
              <a:rPr lang="cs-CZ" sz="1600">
                <a:solidFill>
                  <a:schemeClr val="tx1">
                    <a:lumMod val="75000"/>
                    <a:lumOff val="25000"/>
                  </a:schemeClr>
                </a:solidFill>
                <a:latin typeface="Gopher Text" panose="00000500000000000000" pitchFamily="50" charset="-18"/>
                <a:ea typeface="+mn-lt"/>
                <a:cs typeface="+mn-lt"/>
              </a:rPr>
              <a:t> Olgy </a:t>
            </a:r>
            <a:r>
              <a:rPr lang="cs-CZ" sz="1600" err="1">
                <a:solidFill>
                  <a:schemeClr val="tx1">
                    <a:lumMod val="75000"/>
                    <a:lumOff val="25000"/>
                  </a:schemeClr>
                </a:solidFill>
                <a:latin typeface="Gopher Text" panose="00000500000000000000" pitchFamily="50" charset="-18"/>
                <a:ea typeface="+mn-lt"/>
                <a:cs typeface="+mn-lt"/>
              </a:rPr>
              <a:t>Tokarczuk</a:t>
            </a:r>
            <a:r>
              <a:rPr lang="cs-CZ" sz="1600">
                <a:solidFill>
                  <a:schemeClr val="tx1">
                    <a:lumMod val="75000"/>
                    <a:lumOff val="25000"/>
                  </a:schemeClr>
                </a:solidFill>
                <a:latin typeface="Gopher Text" panose="00000500000000000000" pitchFamily="50" charset="-18"/>
                <a:ea typeface="+mn-lt"/>
                <a:cs typeface="+mn-lt"/>
              </a:rPr>
              <a:t> (PL)</a:t>
            </a:r>
            <a:endParaRPr lang="cs-CZ" sz="1600">
              <a:solidFill>
                <a:schemeClr val="tx1">
                  <a:lumMod val="75000"/>
                  <a:lumOff val="25000"/>
                </a:schemeClr>
              </a:solidFill>
              <a:latin typeface="Gopher Text" panose="00000500000000000000" pitchFamily="50" charset="-18"/>
              <a:cs typeface="Calibri"/>
            </a:endParaRPr>
          </a:p>
          <a:p>
            <a:r>
              <a:rPr lang="cs-CZ" sz="1600">
                <a:solidFill>
                  <a:schemeClr val="tx1">
                    <a:lumMod val="75000"/>
                    <a:lumOff val="25000"/>
                  </a:schemeClr>
                </a:solidFill>
                <a:latin typeface="Gopher Text" panose="00000500000000000000" pitchFamily="50" charset="-18"/>
                <a:ea typeface="+mn-lt"/>
                <a:cs typeface="+mn-lt"/>
              </a:rPr>
              <a:t>Time </a:t>
            </a:r>
            <a:r>
              <a:rPr lang="cs-CZ" sz="1600" err="1">
                <a:solidFill>
                  <a:schemeClr val="tx1">
                    <a:lumMod val="75000"/>
                    <a:lumOff val="25000"/>
                  </a:schemeClr>
                </a:solidFill>
                <a:latin typeface="Gopher Text" panose="00000500000000000000" pitchFamily="50" charset="-18"/>
                <a:ea typeface="+mn-lt"/>
                <a:cs typeface="+mn-lt"/>
              </a:rPr>
              <a:t>Machine</a:t>
            </a:r>
            <a:r>
              <a:rPr lang="cs-CZ" sz="1600">
                <a:solidFill>
                  <a:schemeClr val="tx1">
                    <a:lumMod val="75000"/>
                    <a:lumOff val="25000"/>
                  </a:schemeClr>
                </a:solidFill>
                <a:latin typeface="Gopher Text" panose="00000500000000000000" pitchFamily="50" charset="-18"/>
                <a:ea typeface="+mn-lt"/>
                <a:cs typeface="+mn-lt"/>
              </a:rPr>
              <a:t> </a:t>
            </a:r>
            <a:r>
              <a:rPr lang="cs-CZ" sz="1600" err="1">
                <a:solidFill>
                  <a:schemeClr val="tx1">
                    <a:lumMod val="75000"/>
                    <a:lumOff val="25000"/>
                  </a:schemeClr>
                </a:solidFill>
                <a:latin typeface="Gopher Text" panose="00000500000000000000" pitchFamily="50" charset="-18"/>
                <a:ea typeface="+mn-lt"/>
                <a:cs typeface="+mn-lt"/>
              </a:rPr>
              <a:t>Organisation</a:t>
            </a:r>
            <a:r>
              <a:rPr lang="cs-CZ" sz="1600">
                <a:solidFill>
                  <a:schemeClr val="tx1">
                    <a:lumMod val="75000"/>
                    <a:lumOff val="25000"/>
                  </a:schemeClr>
                </a:solidFill>
                <a:latin typeface="Gopher Text" panose="00000500000000000000" pitchFamily="50" charset="-18"/>
                <a:ea typeface="+mn-lt"/>
                <a:cs typeface="+mn-lt"/>
              </a:rPr>
              <a:t> (AT)</a:t>
            </a:r>
          </a:p>
          <a:p>
            <a:r>
              <a:rPr lang="cs-CZ" sz="1600" err="1">
                <a:solidFill>
                  <a:schemeClr val="tx1">
                    <a:lumMod val="75000"/>
                    <a:lumOff val="25000"/>
                  </a:schemeClr>
                </a:solidFill>
                <a:latin typeface="Gopher Text" panose="00000500000000000000" pitchFamily="50" charset="-18"/>
                <a:ea typeface="+mn-lt"/>
                <a:cs typeface="+mn-lt"/>
              </a:rPr>
              <a:t>Euroradio</a:t>
            </a:r>
            <a:r>
              <a:rPr lang="cs-CZ" sz="1600">
                <a:solidFill>
                  <a:schemeClr val="tx1">
                    <a:lumMod val="75000"/>
                    <a:lumOff val="25000"/>
                  </a:schemeClr>
                </a:solidFill>
                <a:latin typeface="Gopher Text" panose="00000500000000000000" pitchFamily="50" charset="-18"/>
                <a:ea typeface="+mn-lt"/>
                <a:cs typeface="+mn-lt"/>
              </a:rPr>
              <a:t> </a:t>
            </a:r>
            <a:r>
              <a:rPr lang="cs-CZ" sz="1600" err="1">
                <a:solidFill>
                  <a:schemeClr val="tx1">
                    <a:lumMod val="75000"/>
                    <a:lumOff val="25000"/>
                  </a:schemeClr>
                </a:solidFill>
                <a:latin typeface="Gopher Text" panose="00000500000000000000" pitchFamily="50" charset="-18"/>
                <a:ea typeface="+mn-lt"/>
                <a:cs typeface="+mn-lt"/>
              </a:rPr>
              <a:t>Ars</a:t>
            </a:r>
            <a:r>
              <a:rPr lang="cs-CZ" sz="1600">
                <a:solidFill>
                  <a:schemeClr val="tx1">
                    <a:lumMod val="75000"/>
                    <a:lumOff val="25000"/>
                  </a:schemeClr>
                </a:solidFill>
                <a:latin typeface="Gopher Text" panose="00000500000000000000" pitchFamily="50" charset="-18"/>
                <a:ea typeface="+mn-lt"/>
                <a:cs typeface="+mn-lt"/>
              </a:rPr>
              <a:t> </a:t>
            </a:r>
            <a:r>
              <a:rPr lang="cs-CZ" sz="1600" err="1">
                <a:solidFill>
                  <a:schemeClr val="tx1">
                    <a:lumMod val="75000"/>
                    <a:lumOff val="25000"/>
                  </a:schemeClr>
                </a:solidFill>
                <a:latin typeface="Gopher Text" panose="00000500000000000000" pitchFamily="50" charset="-18"/>
                <a:ea typeface="+mn-lt"/>
                <a:cs typeface="+mn-lt"/>
              </a:rPr>
              <a:t>Acustica</a:t>
            </a:r>
            <a:r>
              <a:rPr lang="cs-CZ" sz="1600">
                <a:solidFill>
                  <a:schemeClr val="tx1">
                    <a:lumMod val="75000"/>
                    <a:lumOff val="25000"/>
                  </a:schemeClr>
                </a:solidFill>
                <a:latin typeface="Gopher Text" panose="00000500000000000000" pitchFamily="50" charset="-18"/>
                <a:ea typeface="+mn-lt"/>
                <a:cs typeface="+mn-lt"/>
              </a:rPr>
              <a:t> Group (CH)</a:t>
            </a:r>
            <a:endParaRPr lang="cs-CZ" sz="1600">
              <a:solidFill>
                <a:schemeClr val="tx1">
                  <a:lumMod val="75000"/>
                  <a:lumOff val="25000"/>
                </a:schemeClr>
              </a:solidFill>
              <a:latin typeface="Gopher Text" panose="00000500000000000000" pitchFamily="50" charset="-18"/>
              <a:cs typeface="Calibri"/>
            </a:endParaRPr>
          </a:p>
          <a:p>
            <a:r>
              <a:rPr 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Gopher Text" panose="00000500000000000000" pitchFamily="50" charset="-18"/>
                <a:ea typeface="+mn-lt"/>
                <a:cs typeface="+mn-lt"/>
              </a:rPr>
              <a:t>Centro Teatro </a:t>
            </a:r>
            <a:r>
              <a:rPr lang="en-US" sz="1600" err="1">
                <a:solidFill>
                  <a:schemeClr val="tx1">
                    <a:lumMod val="75000"/>
                    <a:lumOff val="25000"/>
                  </a:schemeClr>
                </a:solidFill>
                <a:latin typeface="Gopher Text" panose="00000500000000000000" pitchFamily="50" charset="-18"/>
                <a:ea typeface="+mn-lt"/>
                <a:cs typeface="+mn-lt"/>
              </a:rPr>
              <a:t>dei</a:t>
            </a:r>
            <a:r>
              <a:rPr 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Gopher Text" panose="00000500000000000000" pitchFamily="50" charset="-18"/>
                <a:ea typeface="+mn-lt"/>
                <a:cs typeface="+mn-lt"/>
              </a:rPr>
              <a:t> </a:t>
            </a:r>
            <a:r>
              <a:rPr lang="en-US" sz="1600" err="1">
                <a:solidFill>
                  <a:schemeClr val="tx1">
                    <a:lumMod val="75000"/>
                    <a:lumOff val="25000"/>
                  </a:schemeClr>
                </a:solidFill>
                <a:latin typeface="Gopher Text" panose="00000500000000000000" pitchFamily="50" charset="-18"/>
                <a:ea typeface="+mn-lt"/>
                <a:cs typeface="+mn-lt"/>
              </a:rPr>
              <a:t>Navigli</a:t>
            </a:r>
            <a:r>
              <a:rPr 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Gopher Text" panose="00000500000000000000" pitchFamily="50" charset="-18"/>
                <a:ea typeface="+mn-lt"/>
                <a:cs typeface="+mn-lt"/>
              </a:rPr>
              <a:t> (IT) </a:t>
            </a:r>
            <a:endParaRPr lang="cs-CZ" sz="1600">
              <a:solidFill>
                <a:schemeClr val="tx1">
                  <a:lumMod val="75000"/>
                  <a:lumOff val="25000"/>
                </a:schemeClr>
              </a:solidFill>
              <a:latin typeface="Gopher Text" panose="00000500000000000000" pitchFamily="50" charset="-18"/>
              <a:cs typeface="Calibri"/>
            </a:endParaRPr>
          </a:p>
          <a:p>
            <a:r>
              <a:rPr lang="cs-CZ" sz="1600" err="1">
                <a:solidFill>
                  <a:schemeClr val="tx1">
                    <a:lumMod val="75000"/>
                    <a:lumOff val="25000"/>
                  </a:schemeClr>
                </a:solidFill>
                <a:latin typeface="Gopher Text" panose="00000500000000000000" pitchFamily="50" charset="-18"/>
                <a:cs typeface="Calibri"/>
              </a:rPr>
              <a:t>Wacken</a:t>
            </a:r>
            <a:r>
              <a:rPr lang="cs-CZ" sz="1600">
                <a:solidFill>
                  <a:schemeClr val="tx1">
                    <a:lumMod val="75000"/>
                    <a:lumOff val="25000"/>
                  </a:schemeClr>
                </a:solidFill>
                <a:latin typeface="Gopher Text" panose="00000500000000000000" pitchFamily="50" charset="-18"/>
                <a:cs typeface="Calibri"/>
              </a:rPr>
              <a:t> Open Air (DE)</a:t>
            </a:r>
          </a:p>
          <a:p>
            <a:r>
              <a:rPr lang="cs-CZ" sz="1600">
                <a:solidFill>
                  <a:schemeClr val="tx1">
                    <a:lumMod val="75000"/>
                    <a:lumOff val="25000"/>
                  </a:schemeClr>
                </a:solidFill>
                <a:latin typeface="Gopher Text" panose="00000500000000000000" pitchFamily="50" charset="-18"/>
                <a:ea typeface="+mn-lt"/>
                <a:cs typeface="+mn-lt"/>
              </a:rPr>
              <a:t>ACCR (FR)</a:t>
            </a:r>
            <a:endParaRPr lang="cs-CZ" sz="1600">
              <a:solidFill>
                <a:schemeClr val="tx1">
                  <a:lumMod val="75000"/>
                  <a:lumOff val="25000"/>
                </a:schemeClr>
              </a:solidFill>
              <a:latin typeface="Gopher Text" panose="00000500000000000000" pitchFamily="50" charset="-18"/>
              <a:cs typeface="Calibri"/>
            </a:endParaRPr>
          </a:p>
          <a:p>
            <a:r>
              <a:rPr lang="cs-CZ" sz="1600">
                <a:solidFill>
                  <a:schemeClr val="tx1">
                    <a:lumMod val="75000"/>
                    <a:lumOff val="25000"/>
                  </a:schemeClr>
                </a:solidFill>
                <a:latin typeface="Gopher Text" panose="00000500000000000000" pitchFamily="50" charset="-18"/>
                <a:cs typeface="Calibri"/>
              </a:rPr>
              <a:t>SPARSE (UK)</a:t>
            </a:r>
          </a:p>
          <a:p>
            <a:endParaRPr lang="cs-CZ">
              <a:cs typeface="Calibri"/>
            </a:endParaRPr>
          </a:p>
        </p:txBody>
      </p:sp>
      <p:sp>
        <p:nvSpPr>
          <p:cNvPr id="8" name="Řečová bublina: obdélníkový bublinový popisek se zakulacenými rohy 7">
            <a:extLst>
              <a:ext uri="{FF2B5EF4-FFF2-40B4-BE49-F238E27FC236}">
                <a16:creationId xmlns:a16="http://schemas.microsoft.com/office/drawing/2014/main" id="{31841927-661B-B875-BA38-825549F2257A}"/>
              </a:ext>
            </a:extLst>
          </p:cNvPr>
          <p:cNvSpPr/>
          <p:nvPr/>
        </p:nvSpPr>
        <p:spPr>
          <a:xfrm>
            <a:off x="6089073" y="4184073"/>
            <a:ext cx="4475018" cy="1995053"/>
          </a:xfrm>
          <a:prstGeom prst="wedgeRoundRectCallou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4D938BB8-E479-C2B9-024C-450AEF5A1A60}"/>
              </a:ext>
            </a:extLst>
          </p:cNvPr>
          <p:cNvSpPr txBox="1"/>
          <p:nvPr/>
        </p:nvSpPr>
        <p:spPr>
          <a:xfrm>
            <a:off x="6344369" y="4519879"/>
            <a:ext cx="4100945" cy="132343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s-CZ" sz="1600">
                <a:solidFill>
                  <a:schemeClr val="tx1">
                    <a:lumMod val="75000"/>
                    <a:lumOff val="25000"/>
                  </a:schemeClr>
                </a:solidFill>
                <a:latin typeface="Gopher Text" panose="00000500000000000000" pitchFamily="50" charset="-18"/>
                <a:cs typeface="Calibri"/>
              </a:rPr>
              <a:t>Univerzita Hradec Králové</a:t>
            </a:r>
          </a:p>
          <a:p>
            <a:r>
              <a:rPr lang="cs-CZ" sz="1600">
                <a:solidFill>
                  <a:schemeClr val="tx1">
                    <a:lumMod val="75000"/>
                    <a:lumOff val="25000"/>
                  </a:schemeClr>
                </a:solidFill>
                <a:latin typeface="Gopher Text" panose="00000500000000000000" pitchFamily="50" charset="-18"/>
                <a:cs typeface="Calibri"/>
              </a:rPr>
              <a:t>Univerzita Karlova</a:t>
            </a:r>
          </a:p>
          <a:p>
            <a:r>
              <a:rPr lang="cs-CZ" sz="1600">
                <a:solidFill>
                  <a:schemeClr val="tx1">
                    <a:lumMod val="75000"/>
                    <a:lumOff val="25000"/>
                  </a:schemeClr>
                </a:solidFill>
                <a:latin typeface="Gopher Text" panose="00000500000000000000" pitchFamily="50" charset="-18"/>
                <a:ea typeface="+mn-lt"/>
                <a:cs typeface="+mn-lt"/>
              </a:rPr>
              <a:t>Akademie výtvarných umění V Praze</a:t>
            </a:r>
          </a:p>
          <a:p>
            <a:r>
              <a:rPr lang="cs-CZ" sz="1600" err="1">
                <a:solidFill>
                  <a:schemeClr val="tx1">
                    <a:lumMod val="75000"/>
                    <a:lumOff val="25000"/>
                  </a:schemeClr>
                </a:solidFill>
                <a:latin typeface="Gopher Text" panose="00000500000000000000" pitchFamily="50" charset="-18"/>
                <a:ea typeface="+mn-lt"/>
                <a:cs typeface="+mn-lt"/>
              </a:rPr>
              <a:t>Moholy</a:t>
            </a:r>
            <a:r>
              <a:rPr lang="cs-CZ" sz="1600">
                <a:solidFill>
                  <a:schemeClr val="tx1">
                    <a:lumMod val="75000"/>
                    <a:lumOff val="25000"/>
                  </a:schemeClr>
                </a:solidFill>
                <a:latin typeface="Gopher Text" panose="00000500000000000000" pitchFamily="50" charset="-18"/>
                <a:ea typeface="+mn-lt"/>
                <a:cs typeface="+mn-lt"/>
              </a:rPr>
              <a:t>-Nagy University </a:t>
            </a:r>
            <a:r>
              <a:rPr lang="cs-CZ" sz="1600" err="1">
                <a:solidFill>
                  <a:schemeClr val="tx1">
                    <a:lumMod val="75000"/>
                    <a:lumOff val="25000"/>
                  </a:schemeClr>
                </a:solidFill>
                <a:latin typeface="Gopher Text" panose="00000500000000000000" pitchFamily="50" charset="-18"/>
                <a:ea typeface="+mn-lt"/>
                <a:cs typeface="+mn-lt"/>
              </a:rPr>
              <a:t>of</a:t>
            </a:r>
            <a:r>
              <a:rPr lang="cs-CZ" sz="1600">
                <a:solidFill>
                  <a:schemeClr val="tx1">
                    <a:lumMod val="75000"/>
                    <a:lumOff val="25000"/>
                  </a:schemeClr>
                </a:solidFill>
                <a:latin typeface="Gopher Text" panose="00000500000000000000" pitchFamily="50" charset="-18"/>
                <a:ea typeface="+mn-lt"/>
                <a:cs typeface="+mn-lt"/>
              </a:rPr>
              <a:t> Art and Design (HU)</a:t>
            </a:r>
            <a:endParaRPr lang="cs-CZ" sz="1600">
              <a:solidFill>
                <a:schemeClr val="tx1">
                  <a:lumMod val="75000"/>
                  <a:lumOff val="25000"/>
                </a:schemeClr>
              </a:solidFill>
              <a:latin typeface="Gopher Text" panose="00000500000000000000" pitchFamily="50" charset="-18"/>
            </a:endParaRPr>
          </a:p>
        </p:txBody>
      </p:sp>
    </p:spTree>
    <p:extLst>
      <p:ext uri="{BB962C8B-B14F-4D97-AF65-F5344CB8AC3E}">
        <p14:creationId xmlns:p14="http://schemas.microsoft.com/office/powerpoint/2010/main" val="3561608010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3cb8ed4d-b704-4d2d-8252-f2af4686b7db" xsi:nil="true"/>
    <lcf76f155ced4ddcb4097134ff3c332f xmlns="e0ad897a-f5f7-473d-8d43-b197c90a48e4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A41071C592636F49A3209938A8B3D44E" ma:contentTypeVersion="16" ma:contentTypeDescription="Vytvoří nový dokument" ma:contentTypeScope="" ma:versionID="ff88eede96ce00c225bcb5f1a12266f0">
  <xsd:schema xmlns:xsd="http://www.w3.org/2001/XMLSchema" xmlns:xs="http://www.w3.org/2001/XMLSchema" xmlns:p="http://schemas.microsoft.com/office/2006/metadata/properties" xmlns:ns2="e0ad897a-f5f7-473d-8d43-b197c90a48e4" xmlns:ns3="3cb8ed4d-b704-4d2d-8252-f2af4686b7db" targetNamespace="http://schemas.microsoft.com/office/2006/metadata/properties" ma:root="true" ma:fieldsID="fdeceef835adb7ca9a16315feb05d5e9" ns2:_="" ns3:_="">
    <xsd:import namespace="e0ad897a-f5f7-473d-8d43-b197c90a48e4"/>
    <xsd:import namespace="3cb8ed4d-b704-4d2d-8252-f2af4686b7d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LengthInSecond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0ad897a-f5f7-473d-8d43-b197c90a48e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Značky obrázků" ma:readOnly="false" ma:fieldId="{5cf76f15-5ced-4ddc-b409-7134ff3c332f}" ma:taxonomyMulti="true" ma:sspId="f0d86bff-a0d8-4c58-8d61-f8e96a34fda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cb8ed4d-b704-4d2d-8252-f2af4686b7db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dílí se s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dílené s podrobnostmi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5c141d82-ada0-4e65-9128-9b9155e0ba79}" ma:internalName="TaxCatchAll" ma:showField="CatchAllData" ma:web="3cb8ed4d-b704-4d2d-8252-f2af4686b7d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189CFA5-801F-4F89-AE4B-8524D39FC42A}">
  <ds:schemaRefs>
    <ds:schemaRef ds:uri="056a1e4f-109a-4ac1-a6ac-1d69c3fd41b1"/>
    <ds:schemaRef ds:uri="3cb8ed4d-b704-4d2d-8252-f2af4686b7db"/>
    <ds:schemaRef ds:uri="896737da-037b-476a-88f1-6bcf8b942e0c"/>
    <ds:schemaRef ds:uri="e0ad897a-f5f7-473d-8d43-b197c90a48e4"/>
    <ds:schemaRef ds:uri="http://schemas.microsoft.com/office/2006/metadata/properties"/>
    <ds:schemaRef ds:uri="http://schemas.microsoft.com/office/infopath/2007/PartnerControls"/>
    <ds:schemaRef ds:uri="http://www.w3.org/2000/xmlns/"/>
    <ds:schemaRef ds:uri="http://www.w3.org/2001/XMLSchema-instance"/>
  </ds:schemaRefs>
</ds:datastoreItem>
</file>

<file path=customXml/itemProps2.xml><?xml version="1.0" encoding="utf-8"?>
<ds:datastoreItem xmlns:ds="http://schemas.openxmlformats.org/officeDocument/2006/customXml" ds:itemID="{67D6BE97-FD93-4275-A974-18A742DDD370}">
  <ds:schemaRefs>
    <ds:schemaRef ds:uri="3cb8ed4d-b704-4d2d-8252-f2af4686b7db"/>
    <ds:schemaRef ds:uri="e0ad897a-f5f7-473d-8d43-b197c90a48e4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363E814F-DDBF-4628-BA9F-7C1C102281B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17</Slides>
  <Notes>8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Motiv systému Office</vt:lpstr>
      <vt:lpstr>    </vt:lpstr>
      <vt:lpstr>Finalista tytułu Europejskiej Stolicy Kultury / Finalista titulu Evropské hlavní město kultury Broumov 2028</vt:lpstr>
      <vt:lpstr>PowerPoint Presentation</vt:lpstr>
      <vt:lpstr>Europejska Stolica Kultury 2028  </vt:lpstr>
      <vt:lpstr>Zasięg terytorialny ESK/Rámec titulu Evropské hlavní město kultury</vt:lpstr>
      <vt:lpstr>Broumov 2028 Oddanie głosu 30 % Europejczyków</vt:lpstr>
      <vt:lpstr>PowerPoint Presentation</vt:lpstr>
      <vt:lpstr>Pilsen 2015 i Bawaria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Budżet Broumov 2028</vt:lpstr>
      <vt:lpstr>Partnerzy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Flieger</dc:creator>
  <cp:revision>1</cp:revision>
  <dcterms:created xsi:type="dcterms:W3CDTF">2023-02-13T10:04:50Z</dcterms:created>
  <dcterms:modified xsi:type="dcterms:W3CDTF">2023-04-12T09:25:14Z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0x010100A41071C592636F49A3209938A8B3D44E</vt:lpwstr>
  </property>
  <property fmtid="{D5CDD505-2E9C-101B-9397-08002B2CF9AE}" pid="3" name="MediaServiceImageTags">
    <vt:lpwstr/>
  </property>
</Properties>
</file>